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92" r:id="rId25"/>
    <p:sldId id="293" r:id="rId26"/>
    <p:sldId id="294" r:id="rId27"/>
    <p:sldId id="281" r:id="rId28"/>
    <p:sldId id="282" r:id="rId29"/>
    <p:sldId id="295" r:id="rId30"/>
    <p:sldId id="284" r:id="rId31"/>
    <p:sldId id="285" r:id="rId32"/>
    <p:sldId id="280" r:id="rId33"/>
    <p:sldId id="287" r:id="rId34"/>
  </p:sldIdLst>
  <p:sldSz cx="9144000" cy="6858000" type="screen4x3"/>
  <p:notesSz cx="9144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1B53A-1F39-4551-BEC2-21F179D7C84F}" v="7" dt="2022-08-28T09:49:16.0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5C78-FBE0-45C2-BA5D-D6E5756FEF6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08EBBE-CC99-4248-9350-E9B306A87AC2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dirty="0">
            <a:solidFill>
              <a:schemeClr val="bg1"/>
            </a:solidFill>
          </a:endParaRPr>
        </a:p>
      </dgm:t>
    </dgm:pt>
    <dgm:pt modelId="{27B6AF31-DF21-49F1-8D96-8A0A4C79AC5B}" type="parTrans" cxnId="{D6767DB8-117B-4C4B-833C-DCC2FA3D8A6C}">
      <dgm:prSet/>
      <dgm:spPr/>
      <dgm:t>
        <a:bodyPr/>
        <a:lstStyle/>
        <a:p>
          <a:endParaRPr lang="en-US"/>
        </a:p>
      </dgm:t>
    </dgm:pt>
    <dgm:pt modelId="{1953BDAA-F60E-4AD8-BFFF-4913E706BB0E}" type="sibTrans" cxnId="{D6767DB8-117B-4C4B-833C-DCC2FA3D8A6C}">
      <dgm:prSet/>
      <dgm:spPr/>
      <dgm:t>
        <a:bodyPr/>
        <a:lstStyle/>
        <a:p>
          <a:endParaRPr lang="en-US"/>
        </a:p>
      </dgm:t>
    </dgm:pt>
    <dgm:pt modelId="{95E416E9-6BE8-4C87-8333-0B98DBF25444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dirty="0">
            <a:solidFill>
              <a:schemeClr val="bg1"/>
            </a:solidFill>
          </a:endParaRPr>
        </a:p>
      </dgm:t>
    </dgm:pt>
    <dgm:pt modelId="{262C07C2-8B97-41B1-A0C7-9FD93EE05C4C}" type="parTrans" cxnId="{304ACE9C-45A1-47CA-91AF-71299210B70A}">
      <dgm:prSet/>
      <dgm:spPr/>
      <dgm:t>
        <a:bodyPr/>
        <a:lstStyle/>
        <a:p>
          <a:endParaRPr lang="en-US"/>
        </a:p>
      </dgm:t>
    </dgm:pt>
    <dgm:pt modelId="{4AD1963B-3A5F-40FE-8250-563339251009}" type="sibTrans" cxnId="{304ACE9C-45A1-47CA-91AF-71299210B70A}">
      <dgm:prSet/>
      <dgm:spPr/>
      <dgm:t>
        <a:bodyPr/>
        <a:lstStyle/>
        <a:p>
          <a:endParaRPr lang="en-US"/>
        </a:p>
      </dgm:t>
    </dgm:pt>
    <dgm:pt modelId="{050C50AD-856F-42F2-90CC-5C3C147EEE4F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7A465FFA-17F6-4839-B7D1-1B27CD6B4910}" type="parTrans" cxnId="{900F3D80-A3C9-42A0-B6E5-DC27DEFECE6C}">
      <dgm:prSet/>
      <dgm:spPr/>
      <dgm:t>
        <a:bodyPr/>
        <a:lstStyle/>
        <a:p>
          <a:endParaRPr lang="en-US"/>
        </a:p>
      </dgm:t>
    </dgm:pt>
    <dgm:pt modelId="{6514C5A6-326D-4A59-BEEE-1DD45BB272D0}" type="sibTrans" cxnId="{900F3D80-A3C9-42A0-B6E5-DC27DEFECE6C}">
      <dgm:prSet/>
      <dgm:spPr/>
      <dgm:t>
        <a:bodyPr/>
        <a:lstStyle/>
        <a:p>
          <a:endParaRPr lang="en-US"/>
        </a:p>
      </dgm:t>
    </dgm:pt>
    <dgm:pt modelId="{A5847FC4-8319-4968-9CBC-DD7E8B8B9E9A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BD4E82A9-4533-485B-88D9-441CBFD7F610}" type="parTrans" cxnId="{8E48F6CF-535F-46FB-95B4-7087F5C749BC}">
      <dgm:prSet/>
      <dgm:spPr/>
      <dgm:t>
        <a:bodyPr/>
        <a:lstStyle/>
        <a:p>
          <a:endParaRPr lang="en-US"/>
        </a:p>
      </dgm:t>
    </dgm:pt>
    <dgm:pt modelId="{FC105326-EA63-4A22-8B09-9122B08A47D0}" type="sibTrans" cxnId="{8E48F6CF-535F-46FB-95B4-7087F5C749BC}">
      <dgm:prSet/>
      <dgm:spPr/>
      <dgm:t>
        <a:bodyPr/>
        <a:lstStyle/>
        <a:p>
          <a:endParaRPr lang="en-US"/>
        </a:p>
      </dgm:t>
    </dgm:pt>
    <dgm:pt modelId="{C4A13849-DA18-48DE-B5C9-A9680DA575AD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dirty="0">
            <a:solidFill>
              <a:schemeClr val="bg1"/>
            </a:solidFill>
          </a:endParaRPr>
        </a:p>
      </dgm:t>
    </dgm:pt>
    <dgm:pt modelId="{7A216B0B-DCB7-4CBE-8564-50F53BBE0999}" type="parTrans" cxnId="{A3477FB0-5D54-4C72-AEB5-3C1A946D819E}">
      <dgm:prSet/>
      <dgm:spPr/>
      <dgm:t>
        <a:bodyPr/>
        <a:lstStyle/>
        <a:p>
          <a:endParaRPr lang="en-US"/>
        </a:p>
      </dgm:t>
    </dgm:pt>
    <dgm:pt modelId="{841A0B74-C506-4707-948C-18CE8133467E}" type="sibTrans" cxnId="{A3477FB0-5D54-4C72-AEB5-3C1A946D819E}">
      <dgm:prSet/>
      <dgm:spPr/>
      <dgm:t>
        <a:bodyPr/>
        <a:lstStyle/>
        <a:p>
          <a:endParaRPr lang="en-US"/>
        </a:p>
      </dgm:t>
    </dgm:pt>
    <dgm:pt modelId="{19B29D4B-3DA9-43B8-B5DC-0E2F8AAD87E5}" type="pres">
      <dgm:prSet presAssocID="{13225C78-FBE0-45C2-BA5D-D6E5756FEF6F}" presName="diagram" presStyleCnt="0">
        <dgm:presLayoutVars>
          <dgm:dir/>
          <dgm:resizeHandles val="exact"/>
        </dgm:presLayoutVars>
      </dgm:prSet>
      <dgm:spPr/>
    </dgm:pt>
    <dgm:pt modelId="{9A6243D4-6207-47F8-99D4-23503056B08C}" type="pres">
      <dgm:prSet presAssocID="{B208EBBE-CC99-4248-9350-E9B306A87AC2}" presName="node" presStyleLbl="node1" presStyleIdx="0" presStyleCnt="5">
        <dgm:presLayoutVars>
          <dgm:bulletEnabled val="1"/>
        </dgm:presLayoutVars>
      </dgm:prSet>
      <dgm:spPr/>
    </dgm:pt>
    <dgm:pt modelId="{0FD936BE-A9E8-492B-BE8E-44D393B06E4F}" type="pres">
      <dgm:prSet presAssocID="{1953BDAA-F60E-4AD8-BFFF-4913E706BB0E}" presName="sibTrans" presStyleCnt="0"/>
      <dgm:spPr/>
    </dgm:pt>
    <dgm:pt modelId="{0E7B55DB-AF64-4D4C-A7D6-4350E7924A66}" type="pres">
      <dgm:prSet presAssocID="{95E416E9-6BE8-4C87-8333-0B98DBF25444}" presName="node" presStyleLbl="node1" presStyleIdx="1" presStyleCnt="5">
        <dgm:presLayoutVars>
          <dgm:bulletEnabled val="1"/>
        </dgm:presLayoutVars>
      </dgm:prSet>
      <dgm:spPr/>
    </dgm:pt>
    <dgm:pt modelId="{57DA7F0C-6B05-4AF1-84BD-CFD9BF38748D}" type="pres">
      <dgm:prSet presAssocID="{4AD1963B-3A5F-40FE-8250-563339251009}" presName="sibTrans" presStyleCnt="0"/>
      <dgm:spPr/>
    </dgm:pt>
    <dgm:pt modelId="{F3F14EC4-6034-4534-B64D-094C7331324A}" type="pres">
      <dgm:prSet presAssocID="{050C50AD-856F-42F2-90CC-5C3C147EEE4F}" presName="node" presStyleLbl="node1" presStyleIdx="2" presStyleCnt="5">
        <dgm:presLayoutVars>
          <dgm:bulletEnabled val="1"/>
        </dgm:presLayoutVars>
      </dgm:prSet>
      <dgm:spPr/>
    </dgm:pt>
    <dgm:pt modelId="{EBEEF383-BF5C-481F-AB25-139AA8328F43}" type="pres">
      <dgm:prSet presAssocID="{6514C5A6-326D-4A59-BEEE-1DD45BB272D0}" presName="sibTrans" presStyleCnt="0"/>
      <dgm:spPr/>
    </dgm:pt>
    <dgm:pt modelId="{C72F553D-684F-4A77-A8B9-7C5FACCC139A}" type="pres">
      <dgm:prSet presAssocID="{A5847FC4-8319-4968-9CBC-DD7E8B8B9E9A}" presName="node" presStyleLbl="node1" presStyleIdx="3" presStyleCnt="5">
        <dgm:presLayoutVars>
          <dgm:bulletEnabled val="1"/>
        </dgm:presLayoutVars>
      </dgm:prSet>
      <dgm:spPr/>
    </dgm:pt>
    <dgm:pt modelId="{1DAAE348-AD47-414D-92B7-BCFB1E5CC5F8}" type="pres">
      <dgm:prSet presAssocID="{FC105326-EA63-4A22-8B09-9122B08A47D0}" presName="sibTrans" presStyleCnt="0"/>
      <dgm:spPr/>
    </dgm:pt>
    <dgm:pt modelId="{358AB640-7EA7-4734-AB29-0B2728939D92}" type="pres">
      <dgm:prSet presAssocID="{C4A13849-DA18-48DE-B5C9-A9680DA575A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E78011-9DD1-4489-BAD2-0F185B7B4E65}" type="presOf" srcId="{B208EBBE-CC99-4248-9350-E9B306A87AC2}" destId="{9A6243D4-6207-47F8-99D4-23503056B08C}" srcOrd="0" destOrd="0" presId="urn:microsoft.com/office/officeart/2005/8/layout/default"/>
    <dgm:cxn modelId="{7C7E9816-A371-45A2-996B-5543C432BBB5}" type="presOf" srcId="{A5847FC4-8319-4968-9CBC-DD7E8B8B9E9A}" destId="{C72F553D-684F-4A77-A8B9-7C5FACCC139A}" srcOrd="0" destOrd="0" presId="urn:microsoft.com/office/officeart/2005/8/layout/default"/>
    <dgm:cxn modelId="{003D3749-AF33-4A21-AF03-2F818282D647}" type="presOf" srcId="{C4A13849-DA18-48DE-B5C9-A9680DA575AD}" destId="{358AB640-7EA7-4734-AB29-0B2728939D92}" srcOrd="0" destOrd="0" presId="urn:microsoft.com/office/officeart/2005/8/layout/default"/>
    <dgm:cxn modelId="{900F3D80-A3C9-42A0-B6E5-DC27DEFECE6C}" srcId="{13225C78-FBE0-45C2-BA5D-D6E5756FEF6F}" destId="{050C50AD-856F-42F2-90CC-5C3C147EEE4F}" srcOrd="2" destOrd="0" parTransId="{7A465FFA-17F6-4839-B7D1-1B27CD6B4910}" sibTransId="{6514C5A6-326D-4A59-BEEE-1DD45BB272D0}"/>
    <dgm:cxn modelId="{304ACE9C-45A1-47CA-91AF-71299210B70A}" srcId="{13225C78-FBE0-45C2-BA5D-D6E5756FEF6F}" destId="{95E416E9-6BE8-4C87-8333-0B98DBF25444}" srcOrd="1" destOrd="0" parTransId="{262C07C2-8B97-41B1-A0C7-9FD93EE05C4C}" sibTransId="{4AD1963B-3A5F-40FE-8250-563339251009}"/>
    <dgm:cxn modelId="{A3477FB0-5D54-4C72-AEB5-3C1A946D819E}" srcId="{13225C78-FBE0-45C2-BA5D-D6E5756FEF6F}" destId="{C4A13849-DA18-48DE-B5C9-A9680DA575AD}" srcOrd="4" destOrd="0" parTransId="{7A216B0B-DCB7-4CBE-8564-50F53BBE0999}" sibTransId="{841A0B74-C506-4707-948C-18CE8133467E}"/>
    <dgm:cxn modelId="{F746B7B2-1CF3-4942-BF4A-237306888B7A}" type="presOf" srcId="{050C50AD-856F-42F2-90CC-5C3C147EEE4F}" destId="{F3F14EC4-6034-4534-B64D-094C7331324A}" srcOrd="0" destOrd="0" presId="urn:microsoft.com/office/officeart/2005/8/layout/default"/>
    <dgm:cxn modelId="{D6767DB8-117B-4C4B-833C-DCC2FA3D8A6C}" srcId="{13225C78-FBE0-45C2-BA5D-D6E5756FEF6F}" destId="{B208EBBE-CC99-4248-9350-E9B306A87AC2}" srcOrd="0" destOrd="0" parTransId="{27B6AF31-DF21-49F1-8D96-8A0A4C79AC5B}" sibTransId="{1953BDAA-F60E-4AD8-BFFF-4913E706BB0E}"/>
    <dgm:cxn modelId="{8E48F6CF-535F-46FB-95B4-7087F5C749BC}" srcId="{13225C78-FBE0-45C2-BA5D-D6E5756FEF6F}" destId="{A5847FC4-8319-4968-9CBC-DD7E8B8B9E9A}" srcOrd="3" destOrd="0" parTransId="{BD4E82A9-4533-485B-88D9-441CBFD7F610}" sibTransId="{FC105326-EA63-4A22-8B09-9122B08A47D0}"/>
    <dgm:cxn modelId="{1493B6E0-10DB-4D14-B0D3-7D754AD0E43C}" type="presOf" srcId="{95E416E9-6BE8-4C87-8333-0B98DBF25444}" destId="{0E7B55DB-AF64-4D4C-A7D6-4350E7924A66}" srcOrd="0" destOrd="0" presId="urn:microsoft.com/office/officeart/2005/8/layout/default"/>
    <dgm:cxn modelId="{29A85EE7-DDBF-4415-B771-043673430C36}" type="presOf" srcId="{13225C78-FBE0-45C2-BA5D-D6E5756FEF6F}" destId="{19B29D4B-3DA9-43B8-B5DC-0E2F8AAD87E5}" srcOrd="0" destOrd="0" presId="urn:microsoft.com/office/officeart/2005/8/layout/default"/>
    <dgm:cxn modelId="{67AAC3C6-C822-4683-9577-A89D23997125}" type="presParOf" srcId="{19B29D4B-3DA9-43B8-B5DC-0E2F8AAD87E5}" destId="{9A6243D4-6207-47F8-99D4-23503056B08C}" srcOrd="0" destOrd="0" presId="urn:microsoft.com/office/officeart/2005/8/layout/default"/>
    <dgm:cxn modelId="{0C05502F-7AC1-4E8A-A737-B82469D00FA9}" type="presParOf" srcId="{19B29D4B-3DA9-43B8-B5DC-0E2F8AAD87E5}" destId="{0FD936BE-A9E8-492B-BE8E-44D393B06E4F}" srcOrd="1" destOrd="0" presId="urn:microsoft.com/office/officeart/2005/8/layout/default"/>
    <dgm:cxn modelId="{5EA9CA99-4ACF-4F82-A3CC-350DD3B0C681}" type="presParOf" srcId="{19B29D4B-3DA9-43B8-B5DC-0E2F8AAD87E5}" destId="{0E7B55DB-AF64-4D4C-A7D6-4350E7924A66}" srcOrd="2" destOrd="0" presId="urn:microsoft.com/office/officeart/2005/8/layout/default"/>
    <dgm:cxn modelId="{2652CEE6-EDD0-4429-AFAC-1BB1241874E4}" type="presParOf" srcId="{19B29D4B-3DA9-43B8-B5DC-0E2F8AAD87E5}" destId="{57DA7F0C-6B05-4AF1-84BD-CFD9BF38748D}" srcOrd="3" destOrd="0" presId="urn:microsoft.com/office/officeart/2005/8/layout/default"/>
    <dgm:cxn modelId="{FBF6517D-09B6-426F-AA26-5EBE559FA56F}" type="presParOf" srcId="{19B29D4B-3DA9-43B8-B5DC-0E2F8AAD87E5}" destId="{F3F14EC4-6034-4534-B64D-094C7331324A}" srcOrd="4" destOrd="0" presId="urn:microsoft.com/office/officeart/2005/8/layout/default"/>
    <dgm:cxn modelId="{D6608B38-1E09-4FE8-AE93-BBDB5183D470}" type="presParOf" srcId="{19B29D4B-3DA9-43B8-B5DC-0E2F8AAD87E5}" destId="{EBEEF383-BF5C-481F-AB25-139AA8328F43}" srcOrd="5" destOrd="0" presId="urn:microsoft.com/office/officeart/2005/8/layout/default"/>
    <dgm:cxn modelId="{A03C5973-D113-4B6C-8B55-AF739901D0EC}" type="presParOf" srcId="{19B29D4B-3DA9-43B8-B5DC-0E2F8AAD87E5}" destId="{C72F553D-684F-4A77-A8B9-7C5FACCC139A}" srcOrd="6" destOrd="0" presId="urn:microsoft.com/office/officeart/2005/8/layout/default"/>
    <dgm:cxn modelId="{43022015-84ED-4810-A997-E6004BEA5099}" type="presParOf" srcId="{19B29D4B-3DA9-43B8-B5DC-0E2F8AAD87E5}" destId="{1DAAE348-AD47-414D-92B7-BCFB1E5CC5F8}" srcOrd="7" destOrd="0" presId="urn:microsoft.com/office/officeart/2005/8/layout/default"/>
    <dgm:cxn modelId="{66296AC0-02C6-4292-9169-99DA2DC950E3}" type="presParOf" srcId="{19B29D4B-3DA9-43B8-B5DC-0E2F8AAD87E5}" destId="{358AB640-7EA7-4734-AB29-0B2728939D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B4CB6-E503-4ABF-9973-C6274E69B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364CDD-FC7B-4D16-A21E-F625EEAA50B1}">
      <dgm:prSet custT="1"/>
      <dgm:spPr/>
      <dgm:t>
        <a:bodyPr/>
        <a:lstStyle/>
        <a:p>
          <a:r>
            <a:rPr lang="de-DE" sz="1600" b="1" dirty="0"/>
            <a:t>Fachschaft FIM</a:t>
          </a:r>
          <a:endParaRPr lang="en-US" sz="1600" b="1" dirty="0"/>
        </a:p>
      </dgm:t>
    </dgm:pt>
    <dgm:pt modelId="{B03E03FF-048B-48F1-A71D-AB240C7BB905}" type="parTrans" cxnId="{EF8D73BF-FB19-4F86-AD61-C10DB4931EB4}">
      <dgm:prSet/>
      <dgm:spPr/>
      <dgm:t>
        <a:bodyPr/>
        <a:lstStyle/>
        <a:p>
          <a:endParaRPr lang="en-US"/>
        </a:p>
      </dgm:t>
    </dgm:pt>
    <dgm:pt modelId="{2A59908C-5D57-4D54-B025-8FEF8C3C6656}" type="sibTrans" cxnId="{EF8D73BF-FB19-4F86-AD61-C10DB4931EB4}">
      <dgm:prSet/>
      <dgm:spPr/>
      <dgm:t>
        <a:bodyPr/>
        <a:lstStyle/>
        <a:p>
          <a:endParaRPr lang="en-US"/>
        </a:p>
      </dgm:t>
    </dgm:pt>
    <dgm:pt modelId="{D6F3944E-846B-43C6-B4B5-ABC4E2FC5072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www.fim.uni-mannheim.de</a:t>
          </a:r>
          <a:endParaRPr lang="en-US"/>
        </a:p>
      </dgm:t>
    </dgm:pt>
    <dgm:pt modelId="{EBA1026A-802E-4435-9CBB-93604A5A1577}" type="parTrans" cxnId="{06208F68-C292-4407-89F5-B02E251E4D31}">
      <dgm:prSet/>
      <dgm:spPr/>
      <dgm:t>
        <a:bodyPr/>
        <a:lstStyle/>
        <a:p>
          <a:endParaRPr lang="en-US"/>
        </a:p>
      </dgm:t>
    </dgm:pt>
    <dgm:pt modelId="{54EC2D44-985A-46C4-9C05-108A0D0ECCA9}" type="sibTrans" cxnId="{06208F68-C292-4407-89F5-B02E251E4D31}">
      <dgm:prSet/>
      <dgm:spPr/>
      <dgm:t>
        <a:bodyPr/>
        <a:lstStyle/>
        <a:p>
          <a:endParaRPr lang="en-US"/>
        </a:p>
      </dgm:t>
    </dgm:pt>
    <dgm:pt modelId="{5CDAB52B-6800-4A8E-BDC2-872C4A70F8A3}">
      <dgm:prSet custT="1"/>
      <dgm:spPr/>
      <dgm:t>
        <a:bodyPr/>
        <a:lstStyle/>
        <a:p>
          <a:r>
            <a:rPr lang="de-DE" sz="1600" b="1" dirty="0"/>
            <a:t>Fakultät WIM</a:t>
          </a:r>
          <a:endParaRPr lang="en-US" sz="1600" b="1" dirty="0"/>
        </a:p>
      </dgm:t>
    </dgm:pt>
    <dgm:pt modelId="{A26EFF20-4765-4893-8766-F862608325FD}" type="parTrans" cxnId="{166C7D77-6FA1-4055-88D9-A1CD4D192315}">
      <dgm:prSet/>
      <dgm:spPr/>
      <dgm:t>
        <a:bodyPr/>
        <a:lstStyle/>
        <a:p>
          <a:endParaRPr lang="en-US"/>
        </a:p>
      </dgm:t>
    </dgm:pt>
    <dgm:pt modelId="{D111DB21-760C-4709-8B82-E038A3AB4A8E}" type="sibTrans" cxnId="{166C7D77-6FA1-4055-88D9-A1CD4D192315}">
      <dgm:prSet/>
      <dgm:spPr/>
      <dgm:t>
        <a:bodyPr/>
        <a:lstStyle/>
        <a:p>
          <a:endParaRPr lang="en-US"/>
        </a:p>
      </dgm:t>
    </dgm:pt>
    <dgm:pt modelId="{D617B281-0E67-4F21-BFA6-3DA189ED454F}">
      <dgm:prSet/>
      <dgm:spPr/>
      <dgm:t>
        <a:bodyPr/>
        <a:lstStyle/>
        <a:p>
          <a:r>
            <a:rPr lang="de-DE">
              <a:hlinkClick xmlns:r="http://schemas.openxmlformats.org/officeDocument/2006/relationships" r:id="rId2"/>
            </a:rPr>
            <a:t>www.wim.uni-mannheim.de</a:t>
          </a:r>
          <a:endParaRPr lang="en-US"/>
        </a:p>
      </dgm:t>
    </dgm:pt>
    <dgm:pt modelId="{7B1495E1-A40B-4591-ABA6-59BB26272D7E}" type="parTrans" cxnId="{8C4F29D0-113E-491A-9BF2-FF8244FAFAC7}">
      <dgm:prSet/>
      <dgm:spPr/>
      <dgm:t>
        <a:bodyPr/>
        <a:lstStyle/>
        <a:p>
          <a:endParaRPr lang="en-US"/>
        </a:p>
      </dgm:t>
    </dgm:pt>
    <dgm:pt modelId="{17B7BCAA-A4A7-451C-8E09-D048A38D7EF6}" type="sibTrans" cxnId="{8C4F29D0-113E-491A-9BF2-FF8244FAFAC7}">
      <dgm:prSet/>
      <dgm:spPr/>
      <dgm:t>
        <a:bodyPr/>
        <a:lstStyle/>
        <a:p>
          <a:endParaRPr lang="en-US"/>
        </a:p>
      </dgm:t>
    </dgm:pt>
    <dgm:pt modelId="{6026DBF9-70E3-4971-90B2-82441E817B51}">
      <dgm:prSet custT="1"/>
      <dgm:spPr/>
      <dgm:t>
        <a:bodyPr/>
        <a:lstStyle/>
        <a:p>
          <a:r>
            <a:rPr lang="de-DE" sz="1600" b="1" dirty="0"/>
            <a:t>Studienbüros</a:t>
          </a:r>
          <a:endParaRPr lang="en-US" sz="1600" b="1" dirty="0"/>
        </a:p>
      </dgm:t>
    </dgm:pt>
    <dgm:pt modelId="{6C5B8C22-BADD-4ADD-9640-DF93EA32A97C}" type="parTrans" cxnId="{BB82671C-AE05-41BC-9BD2-53EC339AAB26}">
      <dgm:prSet/>
      <dgm:spPr/>
      <dgm:t>
        <a:bodyPr/>
        <a:lstStyle/>
        <a:p>
          <a:endParaRPr lang="en-US"/>
        </a:p>
      </dgm:t>
    </dgm:pt>
    <dgm:pt modelId="{2E17631F-A595-4820-BFED-E606BF3E6D3B}" type="sibTrans" cxnId="{BB82671C-AE05-41BC-9BD2-53EC339AAB26}">
      <dgm:prSet/>
      <dgm:spPr/>
      <dgm:t>
        <a:bodyPr/>
        <a:lstStyle/>
        <a:p>
          <a:endParaRPr lang="en-US"/>
        </a:p>
      </dgm:t>
    </dgm:pt>
    <dgm:pt modelId="{0775C72B-69E8-4090-9E6E-0A82907AD038}">
      <dgm:prSet/>
      <dgm:spPr/>
      <dgm:t>
        <a:bodyPr/>
        <a:lstStyle/>
        <a:p>
          <a:r>
            <a:rPr lang="de-DE">
              <a:hlinkClick xmlns:r="http://schemas.openxmlformats.org/officeDocument/2006/relationships" r:id="rId3"/>
            </a:rPr>
            <a:t>www.uni-mannheim.de/studienbueros</a:t>
          </a:r>
          <a:endParaRPr lang="en-US"/>
        </a:p>
      </dgm:t>
    </dgm:pt>
    <dgm:pt modelId="{49FD9584-20E7-4746-9B80-CAF830A29DF6}" type="parTrans" cxnId="{FC24C35D-D445-40B0-895B-D80EE1A22E7B}">
      <dgm:prSet/>
      <dgm:spPr/>
      <dgm:t>
        <a:bodyPr/>
        <a:lstStyle/>
        <a:p>
          <a:endParaRPr lang="en-US"/>
        </a:p>
      </dgm:t>
    </dgm:pt>
    <dgm:pt modelId="{D491CCCF-FE8F-41F3-BC99-CF0E601495D3}" type="sibTrans" cxnId="{FC24C35D-D445-40B0-895B-D80EE1A22E7B}">
      <dgm:prSet/>
      <dgm:spPr/>
      <dgm:t>
        <a:bodyPr/>
        <a:lstStyle/>
        <a:p>
          <a:endParaRPr lang="en-US"/>
        </a:p>
      </dgm:t>
    </dgm:pt>
    <dgm:pt modelId="{46B785F4-36BA-463A-A0BF-63B39E8E7B54}">
      <dgm:prSet custT="1"/>
      <dgm:spPr/>
      <dgm:t>
        <a:bodyPr/>
        <a:lstStyle/>
        <a:p>
          <a:r>
            <a:rPr lang="de-DE" sz="1600" b="1" dirty="0"/>
            <a:t>Portal²</a:t>
          </a:r>
          <a:endParaRPr lang="en-US" sz="1600" b="1" dirty="0"/>
        </a:p>
      </dgm:t>
    </dgm:pt>
    <dgm:pt modelId="{C2E0C168-CEA4-4993-8E68-8978E4D67DF7}" type="parTrans" cxnId="{D29B2ACD-AD8A-47DC-BC1A-6999D74D62F7}">
      <dgm:prSet/>
      <dgm:spPr/>
      <dgm:t>
        <a:bodyPr/>
        <a:lstStyle/>
        <a:p>
          <a:endParaRPr lang="en-US"/>
        </a:p>
      </dgm:t>
    </dgm:pt>
    <dgm:pt modelId="{91B72B9F-7CF3-4860-96E0-B48BA160EDF0}" type="sibTrans" cxnId="{D29B2ACD-AD8A-47DC-BC1A-6999D74D62F7}">
      <dgm:prSet/>
      <dgm:spPr/>
      <dgm:t>
        <a:bodyPr/>
        <a:lstStyle/>
        <a:p>
          <a:endParaRPr lang="en-US"/>
        </a:p>
      </dgm:t>
    </dgm:pt>
    <dgm:pt modelId="{30667520-52F5-4335-8315-28E2A56E86F8}">
      <dgm:prSet/>
      <dgm:spPr/>
      <dgm:t>
        <a:bodyPr/>
        <a:lstStyle/>
        <a:p>
          <a:r>
            <a:rPr lang="de-DE">
              <a:hlinkClick xmlns:r="http://schemas.openxmlformats.org/officeDocument/2006/relationships" r:id="rId4"/>
            </a:rPr>
            <a:t>www.portal2.uni-mannheim.de</a:t>
          </a:r>
          <a:endParaRPr lang="en-US"/>
        </a:p>
      </dgm:t>
    </dgm:pt>
    <dgm:pt modelId="{D861F7CB-00E8-4786-9B48-8D88E2401983}" type="parTrans" cxnId="{C20B307D-1ED0-4312-B010-6A284CAF742C}">
      <dgm:prSet/>
      <dgm:spPr/>
      <dgm:t>
        <a:bodyPr/>
        <a:lstStyle/>
        <a:p>
          <a:endParaRPr lang="en-US"/>
        </a:p>
      </dgm:t>
    </dgm:pt>
    <dgm:pt modelId="{9A6B2F45-4E85-4DC9-BCE3-01AAA9142B41}" type="sibTrans" cxnId="{C20B307D-1ED0-4312-B010-6A284CAF742C}">
      <dgm:prSet/>
      <dgm:spPr/>
      <dgm:t>
        <a:bodyPr/>
        <a:lstStyle/>
        <a:p>
          <a:endParaRPr lang="en-US"/>
        </a:p>
      </dgm:t>
    </dgm:pt>
    <dgm:pt modelId="{DB051B08-0565-4BFC-B355-07CE7507C58D}">
      <dgm:prSet custT="1"/>
      <dgm:spPr/>
      <dgm:t>
        <a:bodyPr/>
        <a:lstStyle/>
        <a:p>
          <a:r>
            <a:rPr lang="de-DE" sz="1600" b="1" dirty="0"/>
            <a:t>ILIAS</a:t>
          </a:r>
          <a:endParaRPr lang="en-US" sz="1600" b="1" dirty="0"/>
        </a:p>
      </dgm:t>
    </dgm:pt>
    <dgm:pt modelId="{6B15FDE2-AF46-4210-9768-D42535E0DB8D}" type="parTrans" cxnId="{5D1FF46A-7B70-429A-BB78-3A67BFABB0FD}">
      <dgm:prSet/>
      <dgm:spPr/>
      <dgm:t>
        <a:bodyPr/>
        <a:lstStyle/>
        <a:p>
          <a:endParaRPr lang="en-US"/>
        </a:p>
      </dgm:t>
    </dgm:pt>
    <dgm:pt modelId="{7DF55007-D111-4CDA-AB7E-5B964A05494F}" type="sibTrans" cxnId="{5D1FF46A-7B70-429A-BB78-3A67BFABB0FD}">
      <dgm:prSet/>
      <dgm:spPr/>
      <dgm:t>
        <a:bodyPr/>
        <a:lstStyle/>
        <a:p>
          <a:endParaRPr lang="en-US"/>
        </a:p>
      </dgm:t>
    </dgm:pt>
    <dgm:pt modelId="{63E5CA2F-548A-4304-8FD0-8E91384C5F23}">
      <dgm:prSet/>
      <dgm:spPr/>
      <dgm:t>
        <a:bodyPr/>
        <a:lstStyle/>
        <a:p>
          <a:r>
            <a:rPr lang="de-DE">
              <a:hlinkClick xmlns:r="http://schemas.openxmlformats.org/officeDocument/2006/relationships" r:id="rId5"/>
            </a:rPr>
            <a:t>www.ilias.uni-mannheim.de</a:t>
          </a:r>
          <a:r>
            <a:rPr lang="de-DE"/>
            <a:t>  </a:t>
          </a:r>
          <a:endParaRPr lang="en-US"/>
        </a:p>
      </dgm:t>
    </dgm:pt>
    <dgm:pt modelId="{D4F27F38-0725-4C75-9099-DBABCE670D00}" type="parTrans" cxnId="{8E772A2A-2385-467F-A659-F772C5A56087}">
      <dgm:prSet/>
      <dgm:spPr/>
      <dgm:t>
        <a:bodyPr/>
        <a:lstStyle/>
        <a:p>
          <a:endParaRPr lang="en-US"/>
        </a:p>
      </dgm:t>
    </dgm:pt>
    <dgm:pt modelId="{86DF8567-D93C-47C6-9C01-0F02C622009A}" type="sibTrans" cxnId="{8E772A2A-2385-467F-A659-F772C5A56087}">
      <dgm:prSet/>
      <dgm:spPr/>
      <dgm:t>
        <a:bodyPr/>
        <a:lstStyle/>
        <a:p>
          <a:endParaRPr lang="en-US"/>
        </a:p>
      </dgm:t>
    </dgm:pt>
    <dgm:pt modelId="{6B7ED726-A306-45DB-A0D3-AB88E272E61C}" type="pres">
      <dgm:prSet presAssocID="{170B4CB6-E503-4ABF-9973-C6274E69B643}" presName="linear" presStyleCnt="0">
        <dgm:presLayoutVars>
          <dgm:dir/>
          <dgm:animLvl val="lvl"/>
          <dgm:resizeHandles val="exact"/>
        </dgm:presLayoutVars>
      </dgm:prSet>
      <dgm:spPr/>
    </dgm:pt>
    <dgm:pt modelId="{0FADBBD3-ACA4-4EAC-B751-ADEC1CA8F8FB}" type="pres">
      <dgm:prSet presAssocID="{30364CDD-FC7B-4D16-A21E-F625EEAA50B1}" presName="parentLin" presStyleCnt="0"/>
      <dgm:spPr/>
    </dgm:pt>
    <dgm:pt modelId="{A1D1CF69-92F0-472F-A759-CE9DFABCBED4}" type="pres">
      <dgm:prSet presAssocID="{30364CDD-FC7B-4D16-A21E-F625EEAA50B1}" presName="parentLeftMargin" presStyleLbl="node1" presStyleIdx="0" presStyleCnt="5"/>
      <dgm:spPr/>
    </dgm:pt>
    <dgm:pt modelId="{AEB6E6C6-3E48-4355-9299-C91ACDFC3150}" type="pres">
      <dgm:prSet presAssocID="{30364CDD-FC7B-4D16-A21E-F625EEAA50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0BEAF6-514A-4992-9C17-0CEDCDBB2E7B}" type="pres">
      <dgm:prSet presAssocID="{30364CDD-FC7B-4D16-A21E-F625EEAA50B1}" presName="negativeSpace" presStyleCnt="0"/>
      <dgm:spPr/>
    </dgm:pt>
    <dgm:pt modelId="{2C898916-8ED4-42A9-B5DD-9AC023C1D714}" type="pres">
      <dgm:prSet presAssocID="{30364CDD-FC7B-4D16-A21E-F625EEAA50B1}" presName="childText" presStyleLbl="conFgAcc1" presStyleIdx="0" presStyleCnt="5">
        <dgm:presLayoutVars>
          <dgm:bulletEnabled val="1"/>
        </dgm:presLayoutVars>
      </dgm:prSet>
      <dgm:spPr/>
    </dgm:pt>
    <dgm:pt modelId="{2816A381-4ACC-42F4-ABF8-247A5FAA7F5C}" type="pres">
      <dgm:prSet presAssocID="{2A59908C-5D57-4D54-B025-8FEF8C3C6656}" presName="spaceBetweenRectangles" presStyleCnt="0"/>
      <dgm:spPr/>
    </dgm:pt>
    <dgm:pt modelId="{27E74E40-5230-4A38-845F-582706EF769D}" type="pres">
      <dgm:prSet presAssocID="{5CDAB52B-6800-4A8E-BDC2-872C4A70F8A3}" presName="parentLin" presStyleCnt="0"/>
      <dgm:spPr/>
    </dgm:pt>
    <dgm:pt modelId="{3931C1EB-FB89-4228-BC38-1BC84ED43D8F}" type="pres">
      <dgm:prSet presAssocID="{5CDAB52B-6800-4A8E-BDC2-872C4A70F8A3}" presName="parentLeftMargin" presStyleLbl="node1" presStyleIdx="0" presStyleCnt="5"/>
      <dgm:spPr/>
    </dgm:pt>
    <dgm:pt modelId="{F4E2753D-4AA2-4A16-9440-6AB751D9F393}" type="pres">
      <dgm:prSet presAssocID="{5CDAB52B-6800-4A8E-BDC2-872C4A70F8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55EEF9-6A47-4AF8-B8A9-329BE13A84A2}" type="pres">
      <dgm:prSet presAssocID="{5CDAB52B-6800-4A8E-BDC2-872C4A70F8A3}" presName="negativeSpace" presStyleCnt="0"/>
      <dgm:spPr/>
    </dgm:pt>
    <dgm:pt modelId="{E5CDE2C2-ADB1-46DE-8CD9-542676EE9304}" type="pres">
      <dgm:prSet presAssocID="{5CDAB52B-6800-4A8E-BDC2-872C4A70F8A3}" presName="childText" presStyleLbl="conFgAcc1" presStyleIdx="1" presStyleCnt="5">
        <dgm:presLayoutVars>
          <dgm:bulletEnabled val="1"/>
        </dgm:presLayoutVars>
      </dgm:prSet>
      <dgm:spPr/>
    </dgm:pt>
    <dgm:pt modelId="{33D6FA50-7E95-47E6-8C8F-84BBA987A8F0}" type="pres">
      <dgm:prSet presAssocID="{D111DB21-760C-4709-8B82-E038A3AB4A8E}" presName="spaceBetweenRectangles" presStyleCnt="0"/>
      <dgm:spPr/>
    </dgm:pt>
    <dgm:pt modelId="{F3B4C1F4-B827-467F-9EB4-BAFF8E724C9C}" type="pres">
      <dgm:prSet presAssocID="{6026DBF9-70E3-4971-90B2-82441E817B51}" presName="parentLin" presStyleCnt="0"/>
      <dgm:spPr/>
    </dgm:pt>
    <dgm:pt modelId="{03EB499D-DCB1-45E4-8E0E-FE6FF0394BDF}" type="pres">
      <dgm:prSet presAssocID="{6026DBF9-70E3-4971-90B2-82441E817B51}" presName="parentLeftMargin" presStyleLbl="node1" presStyleIdx="1" presStyleCnt="5"/>
      <dgm:spPr/>
    </dgm:pt>
    <dgm:pt modelId="{08F9403D-B6AE-4EF2-9BDE-695DD027749A}" type="pres">
      <dgm:prSet presAssocID="{6026DBF9-70E3-4971-90B2-82441E817B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543041-B274-4344-AD19-F598804405A8}" type="pres">
      <dgm:prSet presAssocID="{6026DBF9-70E3-4971-90B2-82441E817B51}" presName="negativeSpace" presStyleCnt="0"/>
      <dgm:spPr/>
    </dgm:pt>
    <dgm:pt modelId="{28A7D58E-0BCE-4675-AEAA-392EAF51FB3C}" type="pres">
      <dgm:prSet presAssocID="{6026DBF9-70E3-4971-90B2-82441E817B51}" presName="childText" presStyleLbl="conFgAcc1" presStyleIdx="2" presStyleCnt="5">
        <dgm:presLayoutVars>
          <dgm:bulletEnabled val="1"/>
        </dgm:presLayoutVars>
      </dgm:prSet>
      <dgm:spPr/>
    </dgm:pt>
    <dgm:pt modelId="{F13FEB8C-75CF-4C94-B12F-264C7732C28B}" type="pres">
      <dgm:prSet presAssocID="{2E17631F-A595-4820-BFED-E606BF3E6D3B}" presName="spaceBetweenRectangles" presStyleCnt="0"/>
      <dgm:spPr/>
    </dgm:pt>
    <dgm:pt modelId="{5883C042-D086-4F90-9A18-93554F4AA439}" type="pres">
      <dgm:prSet presAssocID="{46B785F4-36BA-463A-A0BF-63B39E8E7B54}" presName="parentLin" presStyleCnt="0"/>
      <dgm:spPr/>
    </dgm:pt>
    <dgm:pt modelId="{278CC9C7-FB88-4964-941C-BF325CD8050E}" type="pres">
      <dgm:prSet presAssocID="{46B785F4-36BA-463A-A0BF-63B39E8E7B54}" presName="parentLeftMargin" presStyleLbl="node1" presStyleIdx="2" presStyleCnt="5"/>
      <dgm:spPr/>
    </dgm:pt>
    <dgm:pt modelId="{36E9DABE-0136-4F00-B986-A4E6D83AE5DE}" type="pres">
      <dgm:prSet presAssocID="{46B785F4-36BA-463A-A0BF-63B39E8E7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285913-CDB3-43D9-9330-FF2443B33EB4}" type="pres">
      <dgm:prSet presAssocID="{46B785F4-36BA-463A-A0BF-63B39E8E7B54}" presName="negativeSpace" presStyleCnt="0"/>
      <dgm:spPr/>
    </dgm:pt>
    <dgm:pt modelId="{9E8BBA8A-5233-4B16-9DFB-2DDC5AF40E77}" type="pres">
      <dgm:prSet presAssocID="{46B785F4-36BA-463A-A0BF-63B39E8E7B54}" presName="childText" presStyleLbl="conFgAcc1" presStyleIdx="3" presStyleCnt="5">
        <dgm:presLayoutVars>
          <dgm:bulletEnabled val="1"/>
        </dgm:presLayoutVars>
      </dgm:prSet>
      <dgm:spPr/>
    </dgm:pt>
    <dgm:pt modelId="{487C6E52-33BB-4D92-9E10-8B08896C8060}" type="pres">
      <dgm:prSet presAssocID="{91B72B9F-7CF3-4860-96E0-B48BA160EDF0}" presName="spaceBetweenRectangles" presStyleCnt="0"/>
      <dgm:spPr/>
    </dgm:pt>
    <dgm:pt modelId="{3DFE3E2D-4F39-4058-8D44-718250654A64}" type="pres">
      <dgm:prSet presAssocID="{DB051B08-0565-4BFC-B355-07CE7507C58D}" presName="parentLin" presStyleCnt="0"/>
      <dgm:spPr/>
    </dgm:pt>
    <dgm:pt modelId="{D1F37CC4-32CF-433A-B70F-D5C5A1B027E0}" type="pres">
      <dgm:prSet presAssocID="{DB051B08-0565-4BFC-B355-07CE7507C58D}" presName="parentLeftMargin" presStyleLbl="node1" presStyleIdx="3" presStyleCnt="5"/>
      <dgm:spPr/>
    </dgm:pt>
    <dgm:pt modelId="{C3CEEA17-CAD2-47F8-B02F-36E71D2AFC97}" type="pres">
      <dgm:prSet presAssocID="{DB051B08-0565-4BFC-B355-07CE7507C58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0CF98A1-597D-4166-AB80-C499D1B90A5D}" type="pres">
      <dgm:prSet presAssocID="{DB051B08-0565-4BFC-B355-07CE7507C58D}" presName="negativeSpace" presStyleCnt="0"/>
      <dgm:spPr/>
    </dgm:pt>
    <dgm:pt modelId="{FBF6AE71-B97A-4ED2-B762-DED6DAF7F3F8}" type="pres">
      <dgm:prSet presAssocID="{DB051B08-0565-4BFC-B355-07CE7507C58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281A03-2266-4091-B49C-4E46BEACA00B}" type="presOf" srcId="{DB051B08-0565-4BFC-B355-07CE7507C58D}" destId="{D1F37CC4-32CF-433A-B70F-D5C5A1B027E0}" srcOrd="0" destOrd="0" presId="urn:microsoft.com/office/officeart/2005/8/layout/list1"/>
    <dgm:cxn modelId="{C6359312-1EEB-49B7-8AC1-245BDDC879B5}" type="presOf" srcId="{30364CDD-FC7B-4D16-A21E-F625EEAA50B1}" destId="{AEB6E6C6-3E48-4355-9299-C91ACDFC3150}" srcOrd="1" destOrd="0" presId="urn:microsoft.com/office/officeart/2005/8/layout/list1"/>
    <dgm:cxn modelId="{BB82671C-AE05-41BC-9BD2-53EC339AAB26}" srcId="{170B4CB6-E503-4ABF-9973-C6274E69B643}" destId="{6026DBF9-70E3-4971-90B2-82441E817B51}" srcOrd="2" destOrd="0" parTransId="{6C5B8C22-BADD-4ADD-9640-DF93EA32A97C}" sibTransId="{2E17631F-A595-4820-BFED-E606BF3E6D3B}"/>
    <dgm:cxn modelId="{8A686821-B440-40FE-95DA-09B90655B2D0}" type="presOf" srcId="{170B4CB6-E503-4ABF-9973-C6274E69B643}" destId="{6B7ED726-A306-45DB-A0D3-AB88E272E61C}" srcOrd="0" destOrd="0" presId="urn:microsoft.com/office/officeart/2005/8/layout/list1"/>
    <dgm:cxn modelId="{8E772A2A-2385-467F-A659-F772C5A56087}" srcId="{DB051B08-0565-4BFC-B355-07CE7507C58D}" destId="{63E5CA2F-548A-4304-8FD0-8E91384C5F23}" srcOrd="0" destOrd="0" parTransId="{D4F27F38-0725-4C75-9099-DBABCE670D00}" sibTransId="{86DF8567-D93C-47C6-9C01-0F02C622009A}"/>
    <dgm:cxn modelId="{29C6D032-2426-4273-9BBD-085CA862E644}" type="presOf" srcId="{0775C72B-69E8-4090-9E6E-0A82907AD038}" destId="{28A7D58E-0BCE-4675-AEAA-392EAF51FB3C}" srcOrd="0" destOrd="0" presId="urn:microsoft.com/office/officeart/2005/8/layout/list1"/>
    <dgm:cxn modelId="{5B5D8E37-4400-4142-94AB-4CFAA7EE39B7}" type="presOf" srcId="{46B785F4-36BA-463A-A0BF-63B39E8E7B54}" destId="{36E9DABE-0136-4F00-B986-A4E6D83AE5DE}" srcOrd="1" destOrd="0" presId="urn:microsoft.com/office/officeart/2005/8/layout/list1"/>
    <dgm:cxn modelId="{FC24C35D-D445-40B0-895B-D80EE1A22E7B}" srcId="{6026DBF9-70E3-4971-90B2-82441E817B51}" destId="{0775C72B-69E8-4090-9E6E-0A82907AD038}" srcOrd="0" destOrd="0" parTransId="{49FD9584-20E7-4746-9B80-CAF830A29DF6}" sibTransId="{D491CCCF-FE8F-41F3-BC99-CF0E601495D3}"/>
    <dgm:cxn modelId="{06208F68-C292-4407-89F5-B02E251E4D31}" srcId="{30364CDD-FC7B-4D16-A21E-F625EEAA50B1}" destId="{D6F3944E-846B-43C6-B4B5-ABC4E2FC5072}" srcOrd="0" destOrd="0" parTransId="{EBA1026A-802E-4435-9CBB-93604A5A1577}" sibTransId="{54EC2D44-985A-46C4-9C05-108A0D0ECCA9}"/>
    <dgm:cxn modelId="{5D1FF46A-7B70-429A-BB78-3A67BFABB0FD}" srcId="{170B4CB6-E503-4ABF-9973-C6274E69B643}" destId="{DB051B08-0565-4BFC-B355-07CE7507C58D}" srcOrd="4" destOrd="0" parTransId="{6B15FDE2-AF46-4210-9768-D42535E0DB8D}" sibTransId="{7DF55007-D111-4CDA-AB7E-5B964A05494F}"/>
    <dgm:cxn modelId="{8E787C4D-E47C-4F2F-82F0-93DF5B5A9BD9}" type="presOf" srcId="{30667520-52F5-4335-8315-28E2A56E86F8}" destId="{9E8BBA8A-5233-4B16-9DFB-2DDC5AF40E77}" srcOrd="0" destOrd="0" presId="urn:microsoft.com/office/officeart/2005/8/layout/list1"/>
    <dgm:cxn modelId="{BC589975-6B2D-4B95-9DAC-974526D6F4E0}" type="presOf" srcId="{46B785F4-36BA-463A-A0BF-63B39E8E7B54}" destId="{278CC9C7-FB88-4964-941C-BF325CD8050E}" srcOrd="0" destOrd="0" presId="urn:microsoft.com/office/officeart/2005/8/layout/list1"/>
    <dgm:cxn modelId="{166C7D77-6FA1-4055-88D9-A1CD4D192315}" srcId="{170B4CB6-E503-4ABF-9973-C6274E69B643}" destId="{5CDAB52B-6800-4A8E-BDC2-872C4A70F8A3}" srcOrd="1" destOrd="0" parTransId="{A26EFF20-4765-4893-8766-F862608325FD}" sibTransId="{D111DB21-760C-4709-8B82-E038A3AB4A8E}"/>
    <dgm:cxn modelId="{C20B307D-1ED0-4312-B010-6A284CAF742C}" srcId="{46B785F4-36BA-463A-A0BF-63B39E8E7B54}" destId="{30667520-52F5-4335-8315-28E2A56E86F8}" srcOrd="0" destOrd="0" parTransId="{D861F7CB-00E8-4786-9B48-8D88E2401983}" sibTransId="{9A6B2F45-4E85-4DC9-BCE3-01AAA9142B41}"/>
    <dgm:cxn modelId="{815AD27E-B5AB-496C-B379-20887101FDCB}" type="presOf" srcId="{30364CDD-FC7B-4D16-A21E-F625EEAA50B1}" destId="{A1D1CF69-92F0-472F-A759-CE9DFABCBED4}" srcOrd="0" destOrd="0" presId="urn:microsoft.com/office/officeart/2005/8/layout/list1"/>
    <dgm:cxn modelId="{326332AE-308C-45C0-A8B2-BFF202781327}" type="presOf" srcId="{D6F3944E-846B-43C6-B4B5-ABC4E2FC5072}" destId="{2C898916-8ED4-42A9-B5DD-9AC023C1D714}" srcOrd="0" destOrd="0" presId="urn:microsoft.com/office/officeart/2005/8/layout/list1"/>
    <dgm:cxn modelId="{B5C559B4-E5C3-4C83-868B-A199D24B49B4}" type="presOf" srcId="{DB051B08-0565-4BFC-B355-07CE7507C58D}" destId="{C3CEEA17-CAD2-47F8-B02F-36E71D2AFC97}" srcOrd="1" destOrd="0" presId="urn:microsoft.com/office/officeart/2005/8/layout/list1"/>
    <dgm:cxn modelId="{EF8D73BF-FB19-4F86-AD61-C10DB4931EB4}" srcId="{170B4CB6-E503-4ABF-9973-C6274E69B643}" destId="{30364CDD-FC7B-4D16-A21E-F625EEAA50B1}" srcOrd="0" destOrd="0" parTransId="{B03E03FF-048B-48F1-A71D-AB240C7BB905}" sibTransId="{2A59908C-5D57-4D54-B025-8FEF8C3C6656}"/>
    <dgm:cxn modelId="{D29B2ACD-AD8A-47DC-BC1A-6999D74D62F7}" srcId="{170B4CB6-E503-4ABF-9973-C6274E69B643}" destId="{46B785F4-36BA-463A-A0BF-63B39E8E7B54}" srcOrd="3" destOrd="0" parTransId="{C2E0C168-CEA4-4993-8E68-8978E4D67DF7}" sibTransId="{91B72B9F-7CF3-4860-96E0-B48BA160EDF0}"/>
    <dgm:cxn modelId="{16D2E8CE-546A-4AE3-8CFE-88CE8BD56140}" type="presOf" srcId="{5CDAB52B-6800-4A8E-BDC2-872C4A70F8A3}" destId="{3931C1EB-FB89-4228-BC38-1BC84ED43D8F}" srcOrd="0" destOrd="0" presId="urn:microsoft.com/office/officeart/2005/8/layout/list1"/>
    <dgm:cxn modelId="{8C4F29D0-113E-491A-9BF2-FF8244FAFAC7}" srcId="{5CDAB52B-6800-4A8E-BDC2-872C4A70F8A3}" destId="{D617B281-0E67-4F21-BFA6-3DA189ED454F}" srcOrd="0" destOrd="0" parTransId="{7B1495E1-A40B-4591-ABA6-59BB26272D7E}" sibTransId="{17B7BCAA-A4A7-451C-8E09-D048A38D7EF6}"/>
    <dgm:cxn modelId="{36A740D0-3545-4326-B72E-515AEC0D1E89}" type="presOf" srcId="{5CDAB52B-6800-4A8E-BDC2-872C4A70F8A3}" destId="{F4E2753D-4AA2-4A16-9440-6AB751D9F393}" srcOrd="1" destOrd="0" presId="urn:microsoft.com/office/officeart/2005/8/layout/list1"/>
    <dgm:cxn modelId="{ACF337DE-9D52-4D52-9BAD-C27B1AE2FC12}" type="presOf" srcId="{6026DBF9-70E3-4971-90B2-82441E817B51}" destId="{03EB499D-DCB1-45E4-8E0E-FE6FF0394BDF}" srcOrd="0" destOrd="0" presId="urn:microsoft.com/office/officeart/2005/8/layout/list1"/>
    <dgm:cxn modelId="{5CD58FE1-6339-44C1-88B7-056F5992AFD8}" type="presOf" srcId="{6026DBF9-70E3-4971-90B2-82441E817B51}" destId="{08F9403D-B6AE-4EF2-9BDE-695DD027749A}" srcOrd="1" destOrd="0" presId="urn:microsoft.com/office/officeart/2005/8/layout/list1"/>
    <dgm:cxn modelId="{AAEDD9E9-A269-41A6-9A5F-A60289301AB0}" type="presOf" srcId="{63E5CA2F-548A-4304-8FD0-8E91384C5F23}" destId="{FBF6AE71-B97A-4ED2-B762-DED6DAF7F3F8}" srcOrd="0" destOrd="0" presId="urn:microsoft.com/office/officeart/2005/8/layout/list1"/>
    <dgm:cxn modelId="{58CC14F7-2BA9-4BF3-848B-68839889D718}" type="presOf" srcId="{D617B281-0E67-4F21-BFA6-3DA189ED454F}" destId="{E5CDE2C2-ADB1-46DE-8CD9-542676EE9304}" srcOrd="0" destOrd="0" presId="urn:microsoft.com/office/officeart/2005/8/layout/list1"/>
    <dgm:cxn modelId="{7DB049E1-2FDC-4FF9-B8E2-5CB7A8BA48F7}" type="presParOf" srcId="{6B7ED726-A306-45DB-A0D3-AB88E272E61C}" destId="{0FADBBD3-ACA4-4EAC-B751-ADEC1CA8F8FB}" srcOrd="0" destOrd="0" presId="urn:microsoft.com/office/officeart/2005/8/layout/list1"/>
    <dgm:cxn modelId="{A7CF88A5-0EC6-4112-B707-ABF733E817D3}" type="presParOf" srcId="{0FADBBD3-ACA4-4EAC-B751-ADEC1CA8F8FB}" destId="{A1D1CF69-92F0-472F-A759-CE9DFABCBED4}" srcOrd="0" destOrd="0" presId="urn:microsoft.com/office/officeart/2005/8/layout/list1"/>
    <dgm:cxn modelId="{45A012BB-FFB3-44F9-9143-D2F39387297F}" type="presParOf" srcId="{0FADBBD3-ACA4-4EAC-B751-ADEC1CA8F8FB}" destId="{AEB6E6C6-3E48-4355-9299-C91ACDFC3150}" srcOrd="1" destOrd="0" presId="urn:microsoft.com/office/officeart/2005/8/layout/list1"/>
    <dgm:cxn modelId="{E8BCB0FE-A5B5-4D7E-904B-9E27DE8E8C8B}" type="presParOf" srcId="{6B7ED726-A306-45DB-A0D3-AB88E272E61C}" destId="{880BEAF6-514A-4992-9C17-0CEDCDBB2E7B}" srcOrd="1" destOrd="0" presId="urn:microsoft.com/office/officeart/2005/8/layout/list1"/>
    <dgm:cxn modelId="{89BBB1C6-324D-4203-8C32-EE4C701A15EB}" type="presParOf" srcId="{6B7ED726-A306-45DB-A0D3-AB88E272E61C}" destId="{2C898916-8ED4-42A9-B5DD-9AC023C1D714}" srcOrd="2" destOrd="0" presId="urn:microsoft.com/office/officeart/2005/8/layout/list1"/>
    <dgm:cxn modelId="{374588FC-EC50-484B-B394-3FC0BC458BB7}" type="presParOf" srcId="{6B7ED726-A306-45DB-A0D3-AB88E272E61C}" destId="{2816A381-4ACC-42F4-ABF8-247A5FAA7F5C}" srcOrd="3" destOrd="0" presId="urn:microsoft.com/office/officeart/2005/8/layout/list1"/>
    <dgm:cxn modelId="{AF426297-F4DA-457A-9ABF-0D27111C1F97}" type="presParOf" srcId="{6B7ED726-A306-45DB-A0D3-AB88E272E61C}" destId="{27E74E40-5230-4A38-845F-582706EF769D}" srcOrd="4" destOrd="0" presId="urn:microsoft.com/office/officeart/2005/8/layout/list1"/>
    <dgm:cxn modelId="{87A29BA5-A8B8-4E13-B06C-EBA2B6E082C9}" type="presParOf" srcId="{27E74E40-5230-4A38-845F-582706EF769D}" destId="{3931C1EB-FB89-4228-BC38-1BC84ED43D8F}" srcOrd="0" destOrd="0" presId="urn:microsoft.com/office/officeart/2005/8/layout/list1"/>
    <dgm:cxn modelId="{9DA5F246-9F4E-4F51-B813-F21C9F09D854}" type="presParOf" srcId="{27E74E40-5230-4A38-845F-582706EF769D}" destId="{F4E2753D-4AA2-4A16-9440-6AB751D9F393}" srcOrd="1" destOrd="0" presId="urn:microsoft.com/office/officeart/2005/8/layout/list1"/>
    <dgm:cxn modelId="{7075CDFE-1206-44EB-8F30-760A409C0B66}" type="presParOf" srcId="{6B7ED726-A306-45DB-A0D3-AB88E272E61C}" destId="{CC55EEF9-6A47-4AF8-B8A9-329BE13A84A2}" srcOrd="5" destOrd="0" presId="urn:microsoft.com/office/officeart/2005/8/layout/list1"/>
    <dgm:cxn modelId="{F48E062E-A70A-451C-9E6A-AFCC264CD8A4}" type="presParOf" srcId="{6B7ED726-A306-45DB-A0D3-AB88E272E61C}" destId="{E5CDE2C2-ADB1-46DE-8CD9-542676EE9304}" srcOrd="6" destOrd="0" presId="urn:microsoft.com/office/officeart/2005/8/layout/list1"/>
    <dgm:cxn modelId="{A6943769-0A7A-425F-B9C1-40D5DF8B92E4}" type="presParOf" srcId="{6B7ED726-A306-45DB-A0D3-AB88E272E61C}" destId="{33D6FA50-7E95-47E6-8C8F-84BBA987A8F0}" srcOrd="7" destOrd="0" presId="urn:microsoft.com/office/officeart/2005/8/layout/list1"/>
    <dgm:cxn modelId="{82CFD4AB-692F-4142-A672-796CD5ED0479}" type="presParOf" srcId="{6B7ED726-A306-45DB-A0D3-AB88E272E61C}" destId="{F3B4C1F4-B827-467F-9EB4-BAFF8E724C9C}" srcOrd="8" destOrd="0" presId="urn:microsoft.com/office/officeart/2005/8/layout/list1"/>
    <dgm:cxn modelId="{C1D13295-D292-4A98-BD77-CD8E15F9D7BF}" type="presParOf" srcId="{F3B4C1F4-B827-467F-9EB4-BAFF8E724C9C}" destId="{03EB499D-DCB1-45E4-8E0E-FE6FF0394BDF}" srcOrd="0" destOrd="0" presId="urn:microsoft.com/office/officeart/2005/8/layout/list1"/>
    <dgm:cxn modelId="{E7115028-5244-4CE5-BDBB-371D873B5E01}" type="presParOf" srcId="{F3B4C1F4-B827-467F-9EB4-BAFF8E724C9C}" destId="{08F9403D-B6AE-4EF2-9BDE-695DD027749A}" srcOrd="1" destOrd="0" presId="urn:microsoft.com/office/officeart/2005/8/layout/list1"/>
    <dgm:cxn modelId="{908B9CC0-720C-4B6E-ACFB-7DDDE8A306BA}" type="presParOf" srcId="{6B7ED726-A306-45DB-A0D3-AB88E272E61C}" destId="{6E543041-B274-4344-AD19-F598804405A8}" srcOrd="9" destOrd="0" presId="urn:microsoft.com/office/officeart/2005/8/layout/list1"/>
    <dgm:cxn modelId="{CE4ECE45-33C3-418B-86D3-AB6B1449DCB1}" type="presParOf" srcId="{6B7ED726-A306-45DB-A0D3-AB88E272E61C}" destId="{28A7D58E-0BCE-4675-AEAA-392EAF51FB3C}" srcOrd="10" destOrd="0" presId="urn:microsoft.com/office/officeart/2005/8/layout/list1"/>
    <dgm:cxn modelId="{23927AC5-5F1E-4EAA-87BA-6339BD854057}" type="presParOf" srcId="{6B7ED726-A306-45DB-A0D3-AB88E272E61C}" destId="{F13FEB8C-75CF-4C94-B12F-264C7732C28B}" srcOrd="11" destOrd="0" presId="urn:microsoft.com/office/officeart/2005/8/layout/list1"/>
    <dgm:cxn modelId="{B8D7F9B0-8695-4C9F-BBB7-968A0A2DBFB9}" type="presParOf" srcId="{6B7ED726-A306-45DB-A0D3-AB88E272E61C}" destId="{5883C042-D086-4F90-9A18-93554F4AA439}" srcOrd="12" destOrd="0" presId="urn:microsoft.com/office/officeart/2005/8/layout/list1"/>
    <dgm:cxn modelId="{AD2DAD83-CE91-4DD4-AA05-27AE8D108CAB}" type="presParOf" srcId="{5883C042-D086-4F90-9A18-93554F4AA439}" destId="{278CC9C7-FB88-4964-941C-BF325CD8050E}" srcOrd="0" destOrd="0" presId="urn:microsoft.com/office/officeart/2005/8/layout/list1"/>
    <dgm:cxn modelId="{1156B726-3265-406D-A19D-99C2F8EF1429}" type="presParOf" srcId="{5883C042-D086-4F90-9A18-93554F4AA439}" destId="{36E9DABE-0136-4F00-B986-A4E6D83AE5DE}" srcOrd="1" destOrd="0" presId="urn:microsoft.com/office/officeart/2005/8/layout/list1"/>
    <dgm:cxn modelId="{D352C610-C5FA-4C2F-936F-663DB44661C2}" type="presParOf" srcId="{6B7ED726-A306-45DB-A0D3-AB88E272E61C}" destId="{D0285913-CDB3-43D9-9330-FF2443B33EB4}" srcOrd="13" destOrd="0" presId="urn:microsoft.com/office/officeart/2005/8/layout/list1"/>
    <dgm:cxn modelId="{77F98686-0CC6-49C5-BE2C-422F5A07A93C}" type="presParOf" srcId="{6B7ED726-A306-45DB-A0D3-AB88E272E61C}" destId="{9E8BBA8A-5233-4B16-9DFB-2DDC5AF40E77}" srcOrd="14" destOrd="0" presId="urn:microsoft.com/office/officeart/2005/8/layout/list1"/>
    <dgm:cxn modelId="{A18C7C89-4281-404C-B8A3-1C735CE67CCE}" type="presParOf" srcId="{6B7ED726-A306-45DB-A0D3-AB88E272E61C}" destId="{487C6E52-33BB-4D92-9E10-8B08896C8060}" srcOrd="15" destOrd="0" presId="urn:microsoft.com/office/officeart/2005/8/layout/list1"/>
    <dgm:cxn modelId="{CB2AE568-3AC3-4A5D-B42A-D1D6B615954D}" type="presParOf" srcId="{6B7ED726-A306-45DB-A0D3-AB88E272E61C}" destId="{3DFE3E2D-4F39-4058-8D44-718250654A64}" srcOrd="16" destOrd="0" presId="urn:microsoft.com/office/officeart/2005/8/layout/list1"/>
    <dgm:cxn modelId="{721AC3E0-1EA9-4E67-8AE3-A0520542C449}" type="presParOf" srcId="{3DFE3E2D-4F39-4058-8D44-718250654A64}" destId="{D1F37CC4-32CF-433A-B70F-D5C5A1B027E0}" srcOrd="0" destOrd="0" presId="urn:microsoft.com/office/officeart/2005/8/layout/list1"/>
    <dgm:cxn modelId="{22F17DCD-0B43-4937-AF51-BAA4B4B20483}" type="presParOf" srcId="{3DFE3E2D-4F39-4058-8D44-718250654A64}" destId="{C3CEEA17-CAD2-47F8-B02F-36E71D2AFC97}" srcOrd="1" destOrd="0" presId="urn:microsoft.com/office/officeart/2005/8/layout/list1"/>
    <dgm:cxn modelId="{5709AF6A-A898-410D-8B50-7142A097C0B7}" type="presParOf" srcId="{6B7ED726-A306-45DB-A0D3-AB88E272E61C}" destId="{50CF98A1-597D-4166-AB80-C499D1B90A5D}" srcOrd="17" destOrd="0" presId="urn:microsoft.com/office/officeart/2005/8/layout/list1"/>
    <dgm:cxn modelId="{CEEF5211-AC88-46EB-AAA6-1F671CBEC054}" type="presParOf" srcId="{6B7ED726-A306-45DB-A0D3-AB88E272E61C}" destId="{FBF6AE71-B97A-4ED2-B762-DED6DAF7F3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43D4-6207-47F8-99D4-23503056B08C}">
      <dsp:nvSpPr>
        <dsp:cNvPr id="0" name=""/>
        <dsp:cNvSpPr/>
      </dsp:nvSpPr>
      <dsp:spPr>
        <a:xfrm>
          <a:off x="0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0" y="320007"/>
        <a:ext cx="2475955" cy="1485573"/>
      </dsp:txXfrm>
    </dsp:sp>
    <dsp:sp modelId="{0E7B55DB-AF64-4D4C-A7D6-4350E7924A66}">
      <dsp:nvSpPr>
        <dsp:cNvPr id="0" name=""/>
        <dsp:cNvSpPr/>
      </dsp:nvSpPr>
      <dsp:spPr>
        <a:xfrm>
          <a:off x="2723551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723551" y="320007"/>
        <a:ext cx="2475955" cy="1485573"/>
      </dsp:txXfrm>
    </dsp:sp>
    <dsp:sp modelId="{F3F14EC4-6034-4534-B64D-094C7331324A}">
      <dsp:nvSpPr>
        <dsp:cNvPr id="0" name=""/>
        <dsp:cNvSpPr/>
      </dsp:nvSpPr>
      <dsp:spPr>
        <a:xfrm>
          <a:off x="5447103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5447103" y="320007"/>
        <a:ext cx="2475955" cy="1485573"/>
      </dsp:txXfrm>
    </dsp:sp>
    <dsp:sp modelId="{C72F553D-684F-4A77-A8B9-7C5FACCC139A}">
      <dsp:nvSpPr>
        <dsp:cNvPr id="0" name=""/>
        <dsp:cNvSpPr/>
      </dsp:nvSpPr>
      <dsp:spPr>
        <a:xfrm>
          <a:off x="1361775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361775" y="2053176"/>
        <a:ext cx="2475955" cy="1485573"/>
      </dsp:txXfrm>
    </dsp:sp>
    <dsp:sp modelId="{358AB640-7EA7-4734-AB29-0B2728939D92}">
      <dsp:nvSpPr>
        <dsp:cNvPr id="0" name=""/>
        <dsp:cNvSpPr/>
      </dsp:nvSpPr>
      <dsp:spPr>
        <a:xfrm>
          <a:off x="4085327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4085327" y="2053176"/>
        <a:ext cx="2475955" cy="148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8916-8ED4-42A9-B5DD-9AC023C1D714}">
      <dsp:nvSpPr>
        <dsp:cNvPr id="0" name=""/>
        <dsp:cNvSpPr/>
      </dsp:nvSpPr>
      <dsp:spPr>
        <a:xfrm>
          <a:off x="0" y="28356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1"/>
            </a:rPr>
            <a:t>www.fim.uni-mannheim.de</a:t>
          </a:r>
          <a:endParaRPr lang="en-US" sz="1300" kern="1200"/>
        </a:p>
      </dsp:txBody>
      <dsp:txXfrm>
        <a:off x="0" y="283562"/>
        <a:ext cx="7776432" cy="552825"/>
      </dsp:txXfrm>
    </dsp:sp>
    <dsp:sp modelId="{AEB6E6C6-3E48-4355-9299-C91ACDFC3150}">
      <dsp:nvSpPr>
        <dsp:cNvPr id="0" name=""/>
        <dsp:cNvSpPr/>
      </dsp:nvSpPr>
      <dsp:spPr>
        <a:xfrm>
          <a:off x="388821" y="9168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Fachschaft FIM</a:t>
          </a:r>
          <a:endParaRPr lang="en-US" sz="1600" b="1" kern="1200" dirty="0"/>
        </a:p>
      </dsp:txBody>
      <dsp:txXfrm>
        <a:off x="407555" y="110416"/>
        <a:ext cx="5406034" cy="346292"/>
      </dsp:txXfrm>
    </dsp:sp>
    <dsp:sp modelId="{E5CDE2C2-ADB1-46DE-8CD9-542676EE9304}">
      <dsp:nvSpPr>
        <dsp:cNvPr id="0" name=""/>
        <dsp:cNvSpPr/>
      </dsp:nvSpPr>
      <dsp:spPr>
        <a:xfrm>
          <a:off x="0" y="109846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2"/>
            </a:rPr>
            <a:t>www.wim.uni-mannheim.de</a:t>
          </a:r>
          <a:endParaRPr lang="en-US" sz="1300" kern="1200"/>
        </a:p>
      </dsp:txBody>
      <dsp:txXfrm>
        <a:off x="0" y="1098467"/>
        <a:ext cx="7776432" cy="552825"/>
      </dsp:txXfrm>
    </dsp:sp>
    <dsp:sp modelId="{F4E2753D-4AA2-4A16-9440-6AB751D9F393}">
      <dsp:nvSpPr>
        <dsp:cNvPr id="0" name=""/>
        <dsp:cNvSpPr/>
      </dsp:nvSpPr>
      <dsp:spPr>
        <a:xfrm>
          <a:off x="388821" y="90658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Fakultät WIM</a:t>
          </a:r>
          <a:endParaRPr lang="en-US" sz="1600" b="1" kern="1200" dirty="0"/>
        </a:p>
      </dsp:txBody>
      <dsp:txXfrm>
        <a:off x="407555" y="925321"/>
        <a:ext cx="5406034" cy="346292"/>
      </dsp:txXfrm>
    </dsp:sp>
    <dsp:sp modelId="{28A7D58E-0BCE-4675-AEAA-392EAF51FB3C}">
      <dsp:nvSpPr>
        <dsp:cNvPr id="0" name=""/>
        <dsp:cNvSpPr/>
      </dsp:nvSpPr>
      <dsp:spPr>
        <a:xfrm>
          <a:off x="0" y="191337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3"/>
            </a:rPr>
            <a:t>www.uni-mannheim.de/studienbueros</a:t>
          </a:r>
          <a:endParaRPr lang="en-US" sz="1300" kern="1200"/>
        </a:p>
      </dsp:txBody>
      <dsp:txXfrm>
        <a:off x="0" y="1913372"/>
        <a:ext cx="7776432" cy="552825"/>
      </dsp:txXfrm>
    </dsp:sp>
    <dsp:sp modelId="{08F9403D-B6AE-4EF2-9BDE-695DD027749A}">
      <dsp:nvSpPr>
        <dsp:cNvPr id="0" name=""/>
        <dsp:cNvSpPr/>
      </dsp:nvSpPr>
      <dsp:spPr>
        <a:xfrm>
          <a:off x="388821" y="172149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Studienbüros</a:t>
          </a:r>
          <a:endParaRPr lang="en-US" sz="1600" b="1" kern="1200" dirty="0"/>
        </a:p>
      </dsp:txBody>
      <dsp:txXfrm>
        <a:off x="407555" y="1740226"/>
        <a:ext cx="5406034" cy="346292"/>
      </dsp:txXfrm>
    </dsp:sp>
    <dsp:sp modelId="{9E8BBA8A-5233-4B16-9DFB-2DDC5AF40E77}">
      <dsp:nvSpPr>
        <dsp:cNvPr id="0" name=""/>
        <dsp:cNvSpPr/>
      </dsp:nvSpPr>
      <dsp:spPr>
        <a:xfrm>
          <a:off x="0" y="272827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4"/>
            </a:rPr>
            <a:t>www.portal2.uni-mannheim.de</a:t>
          </a:r>
          <a:endParaRPr lang="en-US" sz="1300" kern="1200"/>
        </a:p>
      </dsp:txBody>
      <dsp:txXfrm>
        <a:off x="0" y="2728277"/>
        <a:ext cx="7776432" cy="552825"/>
      </dsp:txXfrm>
    </dsp:sp>
    <dsp:sp modelId="{36E9DABE-0136-4F00-B986-A4E6D83AE5DE}">
      <dsp:nvSpPr>
        <dsp:cNvPr id="0" name=""/>
        <dsp:cNvSpPr/>
      </dsp:nvSpPr>
      <dsp:spPr>
        <a:xfrm>
          <a:off x="388821" y="253639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Portal²</a:t>
          </a:r>
          <a:endParaRPr lang="en-US" sz="1600" b="1" kern="1200" dirty="0"/>
        </a:p>
      </dsp:txBody>
      <dsp:txXfrm>
        <a:off x="407555" y="2555131"/>
        <a:ext cx="5406034" cy="346292"/>
      </dsp:txXfrm>
    </dsp:sp>
    <dsp:sp modelId="{FBF6AE71-B97A-4ED2-B762-DED6DAF7F3F8}">
      <dsp:nvSpPr>
        <dsp:cNvPr id="0" name=""/>
        <dsp:cNvSpPr/>
      </dsp:nvSpPr>
      <dsp:spPr>
        <a:xfrm>
          <a:off x="0" y="354318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5"/>
            </a:rPr>
            <a:t>www.ilias.uni-mannheim.de</a:t>
          </a:r>
          <a:r>
            <a:rPr lang="de-DE" sz="1300" kern="1200"/>
            <a:t>  </a:t>
          </a:r>
          <a:endParaRPr lang="en-US" sz="1300" kern="1200"/>
        </a:p>
      </dsp:txBody>
      <dsp:txXfrm>
        <a:off x="0" y="3543182"/>
        <a:ext cx="7776432" cy="552825"/>
      </dsp:txXfrm>
    </dsp:sp>
    <dsp:sp modelId="{C3CEEA17-CAD2-47F8-B02F-36E71D2AFC97}">
      <dsp:nvSpPr>
        <dsp:cNvPr id="0" name=""/>
        <dsp:cNvSpPr/>
      </dsp:nvSpPr>
      <dsp:spPr>
        <a:xfrm>
          <a:off x="388821" y="335130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ILIAS</a:t>
          </a:r>
          <a:endParaRPr lang="en-US" sz="1600" b="1" kern="1200" dirty="0"/>
        </a:p>
      </dsp:txBody>
      <dsp:txXfrm>
        <a:off x="407555" y="3370036"/>
        <a:ext cx="540603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C14F-E4E7-456D-A9F6-82BFD56EE61C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AAC6-5236-48B2-B066-269B54B2D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5269" y="2676271"/>
            <a:ext cx="60934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FE8F-5E48-4BD3-B629-6AEB16458977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5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757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9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E412-16B7-405E-AC6F-FA27E5911131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4BF-6394-4272-A2B5-2AD2CF08715F}" type="datetime1">
              <a:rPr lang="en-US" smtClean="0"/>
              <a:t>9/1/2023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158-934B-4ABD-B1CE-101B4C1E9D4E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0127-2957-4C04-A573-A4E7433027E9}" type="datetime1">
              <a:rPr lang="en-US" smtClean="0"/>
              <a:t>9/1/2023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3374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8207" y="526351"/>
            <a:ext cx="1652372" cy="539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47878"/>
            <a:ext cx="780145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862" y="1976501"/>
            <a:ext cx="7795259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42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45F6-448F-4986-A492-19A9023D1F59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8334" y="615218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en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mannheim.de/it/anleitungen/ecum/#c1379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juric@wim.uni-mannheim.d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ennung@mail.uni-mannheim.de" TargetMode="External"/><Relationship Id="rId2" Type="http://schemas.openxmlformats.org/officeDocument/2006/relationships/hyperlink" Target="https://students.webmail.uni-mannheim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ib.uni-mannheim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hyperlink" Target="https://www.uni-mannheim.de/studium/von-mannheim-ins-ausland/austauschstudium/vor-der-bewerbung/#c518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purkl@mail.uni-mannheim.de" TargetMode="External"/><Relationship Id="rId2" Type="http://schemas.openxmlformats.org/officeDocument/2006/relationships/hyperlink" Target="mailto:fschamon@mail.uni-mannheim.d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fim@fim.uni-mannheim.d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wim.uni-mannheim.de/studium/studienorganisation/m-sc-wirtschaftsmathematik/#c10997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8923"/>
            <a:ext cx="9143999" cy="3762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08305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Einführungsveranstaltung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Wirtschaftsmathematik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Mathematik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96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473315" cy="2586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16-32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Angewandte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Spezialisierungskurse: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Wahlprüfungen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 </a:t>
            </a:r>
            <a:r>
              <a:rPr sz="2400" spc="-5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Seminare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insgesamt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Masterarbeit: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2562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Beispiel</a:t>
            </a:r>
            <a:r>
              <a:rPr spc="-50" dirty="0"/>
              <a:t> </a:t>
            </a:r>
            <a:r>
              <a:rPr dirty="0"/>
              <a:t>Studienplan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760" y="1375667"/>
            <a:ext cx="5817511" cy="4539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9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Studium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Ansprechpartner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81864"/>
              </p:ext>
            </p:extLst>
          </p:nvPr>
        </p:nvGraphicFramePr>
        <p:xfrm>
          <a:off x="677862" y="1976501"/>
          <a:ext cx="7776208" cy="249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Fachbereich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Professoren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Algebra,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Spieltheorie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Hertling,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spc="5" dirty="0">
                          <a:latin typeface="Calibri"/>
                          <a:cs typeface="Calibri"/>
                        </a:rPr>
                        <a:t>Reichelt,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Seiler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Chen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800" spc="-5" dirty="0" err="1">
                          <a:latin typeface="Calibri"/>
                          <a:cs typeface="Calibri"/>
                        </a:rPr>
                        <a:t>Parczewski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52">
                <a:tc>
                  <a:txBody>
                    <a:bodyPr/>
                    <a:lstStyle/>
                    <a:p>
                      <a:pPr marL="91440" marR="910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Scientific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Computing, Numerik,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Optimierung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Göttlich,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Neuenkirch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Staudigl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Finanz-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Versicherungsmathematik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Prömel,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K.D.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Stochastik,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Statistik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Schlather,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Döring,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Slowik,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Prömel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767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Prüfungsordnung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882890" cy="24555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Regelt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Ablauf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Enthält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z.B.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Informationen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während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erbringenden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Leistungen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Hilft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bei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Erstellung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Stundenplans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Zum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Herunterladen</a:t>
            </a:r>
            <a:r>
              <a:rPr sz="2400" spc="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https://www.uni-mannheim.de/studium/im-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studium/pruefungen/pruefungsordnungen/masterpruefungsordnungen/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856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Anmeldung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09534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Klausuranmeldung </a:t>
            </a:r>
            <a:r>
              <a:rPr sz="2400" spc="-15" dirty="0">
                <a:latin typeface="Calibri"/>
                <a:cs typeface="Calibri"/>
              </a:rPr>
              <a:t>erfolgt </a:t>
            </a:r>
            <a:r>
              <a:rPr sz="2400" spc="-5" dirty="0">
                <a:latin typeface="Calibri"/>
                <a:cs typeface="Calibri"/>
              </a:rPr>
              <a:t>online über das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Studierendenportal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Anmeldezeitraum: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de-DE" sz="2400" spc="-15" dirty="0">
                <a:latin typeface="Calibri"/>
                <a:cs typeface="Calibri"/>
              </a:rPr>
              <a:t>Mitte Oktober</a:t>
            </a:r>
            <a:endParaRPr sz="2400" dirty="0">
              <a:latin typeface="Calibri"/>
              <a:cs typeface="Calibri"/>
            </a:endParaRPr>
          </a:p>
          <a:p>
            <a:pPr marL="355600" marR="48514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Nach Anmeldeschluss: Nachmeldung/Um</a:t>
            </a:r>
            <a:r>
              <a:rPr lang="de-DE" sz="2400">
                <a:latin typeface="Calibri"/>
                <a:cs typeface="Calibri"/>
              </a:rPr>
              <a:t>m</a:t>
            </a:r>
            <a:r>
              <a:rPr sz="2400">
                <a:latin typeface="Calibri"/>
                <a:cs typeface="Calibri"/>
              </a:rPr>
              <a:t>eldung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de-DE" sz="2400" spc="-5" dirty="0">
                <a:latin typeface="Calibri"/>
                <a:cs typeface="Calibri"/>
              </a:rPr>
              <a:t>gegen Gebühr von 10 Euro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Klausurzulassung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kann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(v.a.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Mathefächern) </a:t>
            </a:r>
            <a:r>
              <a:rPr sz="2400" dirty="0">
                <a:latin typeface="Calibri"/>
                <a:cs typeface="Calibri"/>
              </a:rPr>
              <a:t>abhängig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von </a:t>
            </a:r>
            <a:r>
              <a:rPr sz="2400" spc="-10" dirty="0">
                <a:latin typeface="Calibri"/>
                <a:cs typeface="Calibri"/>
              </a:rPr>
              <a:t>Punktzahl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 </a:t>
            </a:r>
            <a:r>
              <a:rPr sz="2400" spc="-10" dirty="0">
                <a:latin typeface="Calibri"/>
                <a:cs typeface="Calibri"/>
              </a:rPr>
              <a:t>Übungsblättern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Zwischenklausur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77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nicht</a:t>
            </a:r>
            <a:r>
              <a:rPr spc="-20" dirty="0"/>
              <a:t> antreten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80020" cy="267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43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(folgenloser)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Rücktritt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der Prüfung: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bis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zwei </a:t>
            </a:r>
            <a:r>
              <a:rPr sz="2400" spc="-60" dirty="0">
                <a:solidFill>
                  <a:srgbClr val="002F55"/>
                </a:solidFill>
                <a:latin typeface="Calibri"/>
                <a:cs typeface="Calibri"/>
              </a:rPr>
              <a:t>Tage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Prüfungstermin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Krankheit</a:t>
            </a:r>
            <a:endParaRPr sz="2400">
              <a:latin typeface="Calibri"/>
              <a:cs typeface="Calibri"/>
            </a:endParaRPr>
          </a:p>
          <a:p>
            <a:pPr marL="756285" marR="66103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Ärztliches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ausgefülltes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Attestformular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spätestens</a:t>
            </a:r>
            <a:r>
              <a:rPr sz="20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3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Werktage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Post,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am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Express-Schalter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beim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Studienbüro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(L1)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abgeben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Verspätet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kein 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Wingdings"/>
                <a:cs typeface="Wingdings"/>
              </a:rPr>
              <a:t></a:t>
            </a:r>
            <a:r>
              <a:rPr sz="2400" spc="-75" dirty="0">
                <a:solidFill>
                  <a:srgbClr val="002F5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5,0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88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Wiederholung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3513"/>
            <a:ext cx="7442834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Jede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kann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genau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einmal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wiederholt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werden,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i.d.R.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direkt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nächsten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Vorlesungszeit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Ausnahme: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„Joker“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18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kann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zweites</a:t>
            </a:r>
            <a:r>
              <a:rPr sz="18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Mal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meistens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erst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Jahr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später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Dritte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2. Wiederholung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Joker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verbraucht?</a:t>
            </a:r>
            <a:endParaRPr sz="2000">
              <a:latin typeface="Calibri"/>
              <a:cs typeface="Calibri"/>
            </a:endParaRPr>
          </a:p>
          <a:p>
            <a:pPr marL="756285" marR="147129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Exmatrikulation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Verlust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Prüfungsanspruches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für </a:t>
            </a:r>
            <a:r>
              <a:rPr sz="1800" spc="-39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Wirtschaftsmathematik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allen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dt.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Universitäten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Prüfungen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können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025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Rund</a:t>
            </a:r>
            <a:r>
              <a:rPr spc="-45" dirty="0"/>
              <a:t> </a:t>
            </a:r>
            <a:r>
              <a:rPr dirty="0"/>
              <a:t>ums</a:t>
            </a:r>
            <a:r>
              <a:rPr spc="-35" dirty="0"/>
              <a:t> </a:t>
            </a:r>
            <a:r>
              <a:rPr dirty="0"/>
              <a:t>Studium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2548255" cy="31329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Studienjahr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ecUM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(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Hörsaalpass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Benutzerkennung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Bibliotheken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Newsletter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Wichtige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Links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86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Studien</a:t>
            </a:r>
            <a:r>
              <a:rPr spc="5" dirty="0"/>
              <a:t>j</a:t>
            </a:r>
            <a:r>
              <a:rPr dirty="0"/>
              <a:t>ahr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798320"/>
            <a:ext cx="7487411" cy="3575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9601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10" dirty="0"/>
              <a:t>c</a:t>
            </a:r>
            <a:r>
              <a:rPr dirty="0"/>
              <a:t>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4232910" cy="405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Erhältlich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InfoCenter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RUM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mannheim.de/it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anleitun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cum/#c137912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Studentenausweis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Bibliotheksausweis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Bezahlkarte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Zugangsberechtigung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Semesterticket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Abend-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Wochenendregelung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8986" y="2389588"/>
            <a:ext cx="3422650" cy="2221865"/>
            <a:chOff x="5208986" y="2389588"/>
            <a:chExt cx="3422650" cy="2221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86" y="2389588"/>
              <a:ext cx="3422232" cy="2221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869" y="3487673"/>
              <a:ext cx="1511935" cy="300355"/>
            </a:xfrm>
            <a:custGeom>
              <a:avLst/>
              <a:gdLst/>
              <a:ahLst/>
              <a:cxnLst/>
              <a:rect l="l" t="t" r="r" b="b"/>
              <a:pathLst>
                <a:path w="1511934" h="300354">
                  <a:moveTo>
                    <a:pt x="0" y="150113"/>
                  </a:moveTo>
                  <a:lnTo>
                    <a:pt x="30194" y="107963"/>
                  </a:lnTo>
                  <a:lnTo>
                    <a:pt x="81232" y="82335"/>
                  </a:lnTo>
                  <a:lnTo>
                    <a:pt x="154041" y="59270"/>
                  </a:lnTo>
                  <a:lnTo>
                    <a:pt x="197816" y="48857"/>
                  </a:lnTo>
                  <a:lnTo>
                    <a:pt x="246083" y="39273"/>
                  </a:lnTo>
                  <a:lnTo>
                    <a:pt x="298526" y="30581"/>
                  </a:lnTo>
                  <a:lnTo>
                    <a:pt x="354826" y="22845"/>
                  </a:lnTo>
                  <a:lnTo>
                    <a:pt x="414668" y="16126"/>
                  </a:lnTo>
                  <a:lnTo>
                    <a:pt x="477734" y="10488"/>
                  </a:lnTo>
                  <a:lnTo>
                    <a:pt x="543707" y="5993"/>
                  </a:lnTo>
                  <a:lnTo>
                    <a:pt x="612271" y="2705"/>
                  </a:lnTo>
                  <a:lnTo>
                    <a:pt x="683109" y="686"/>
                  </a:lnTo>
                  <a:lnTo>
                    <a:pt x="755903" y="0"/>
                  </a:lnTo>
                  <a:lnTo>
                    <a:pt x="828698" y="686"/>
                  </a:lnTo>
                  <a:lnTo>
                    <a:pt x="899536" y="2705"/>
                  </a:lnTo>
                  <a:lnTo>
                    <a:pt x="968100" y="5993"/>
                  </a:lnTo>
                  <a:lnTo>
                    <a:pt x="1034073" y="10488"/>
                  </a:lnTo>
                  <a:lnTo>
                    <a:pt x="1097139" y="16126"/>
                  </a:lnTo>
                  <a:lnTo>
                    <a:pt x="1156981" y="22845"/>
                  </a:lnTo>
                  <a:lnTo>
                    <a:pt x="1213281" y="30581"/>
                  </a:lnTo>
                  <a:lnTo>
                    <a:pt x="1265724" y="39273"/>
                  </a:lnTo>
                  <a:lnTo>
                    <a:pt x="1313991" y="48857"/>
                  </a:lnTo>
                  <a:lnTo>
                    <a:pt x="1357766" y="59270"/>
                  </a:lnTo>
                  <a:lnTo>
                    <a:pt x="1396733" y="70451"/>
                  </a:lnTo>
                  <a:lnTo>
                    <a:pt x="1458973" y="94860"/>
                  </a:lnTo>
                  <a:lnTo>
                    <a:pt x="1498176" y="121581"/>
                  </a:lnTo>
                  <a:lnTo>
                    <a:pt x="1511807" y="150113"/>
                  </a:lnTo>
                  <a:lnTo>
                    <a:pt x="1508347" y="164574"/>
                  </a:lnTo>
                  <a:lnTo>
                    <a:pt x="1481613" y="192264"/>
                  </a:lnTo>
                  <a:lnTo>
                    <a:pt x="1430575" y="217892"/>
                  </a:lnTo>
                  <a:lnTo>
                    <a:pt x="1357766" y="240957"/>
                  </a:lnTo>
                  <a:lnTo>
                    <a:pt x="1313991" y="251370"/>
                  </a:lnTo>
                  <a:lnTo>
                    <a:pt x="1265724" y="260954"/>
                  </a:lnTo>
                  <a:lnTo>
                    <a:pt x="1213281" y="269646"/>
                  </a:lnTo>
                  <a:lnTo>
                    <a:pt x="1156981" y="277382"/>
                  </a:lnTo>
                  <a:lnTo>
                    <a:pt x="1097139" y="284101"/>
                  </a:lnTo>
                  <a:lnTo>
                    <a:pt x="1034073" y="289739"/>
                  </a:lnTo>
                  <a:lnTo>
                    <a:pt x="968100" y="294234"/>
                  </a:lnTo>
                  <a:lnTo>
                    <a:pt x="899536" y="297522"/>
                  </a:lnTo>
                  <a:lnTo>
                    <a:pt x="828698" y="299541"/>
                  </a:lnTo>
                  <a:lnTo>
                    <a:pt x="755903" y="300227"/>
                  </a:lnTo>
                  <a:lnTo>
                    <a:pt x="683109" y="299541"/>
                  </a:lnTo>
                  <a:lnTo>
                    <a:pt x="612271" y="297522"/>
                  </a:lnTo>
                  <a:lnTo>
                    <a:pt x="543707" y="294234"/>
                  </a:lnTo>
                  <a:lnTo>
                    <a:pt x="477734" y="289739"/>
                  </a:lnTo>
                  <a:lnTo>
                    <a:pt x="414668" y="284101"/>
                  </a:lnTo>
                  <a:lnTo>
                    <a:pt x="354826" y="277382"/>
                  </a:lnTo>
                  <a:lnTo>
                    <a:pt x="298526" y="269646"/>
                  </a:lnTo>
                  <a:lnTo>
                    <a:pt x="246083" y="260954"/>
                  </a:lnTo>
                  <a:lnTo>
                    <a:pt x="197816" y="251370"/>
                  </a:lnTo>
                  <a:lnTo>
                    <a:pt x="154041" y="240957"/>
                  </a:lnTo>
                  <a:lnTo>
                    <a:pt x="115074" y="229776"/>
                  </a:lnTo>
                  <a:lnTo>
                    <a:pt x="52834" y="205367"/>
                  </a:lnTo>
                  <a:lnTo>
                    <a:pt x="13631" y="178646"/>
                  </a:lnTo>
                  <a:lnTo>
                    <a:pt x="0" y="15011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2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4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5" dirty="0"/>
              <a:t>Dekanat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07410"/>
            <a:ext cx="2543175" cy="838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Sanja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Juric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5" dirty="0">
                <a:solidFill>
                  <a:srgbClr val="002F55"/>
                </a:solidFill>
                <a:latin typeface="Calibri"/>
                <a:cs typeface="Calibri"/>
              </a:rPr>
              <a:t>Studiengangsmanagerin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271" y="3316351"/>
            <a:ext cx="3771265" cy="16167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1.04,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juric@wim.uni-mannheim.de</a:t>
            </a:r>
            <a:endParaRPr sz="1800">
              <a:latin typeface="Calibri"/>
              <a:cs typeface="Calibri"/>
            </a:endParaRPr>
          </a:p>
          <a:p>
            <a:pPr marL="342900" marR="1230630" indent="-342900" algn="r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900" algn="l"/>
                <a:tab pos="356235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181-2640</a:t>
            </a:r>
            <a:endParaRPr sz="1800">
              <a:latin typeface="Calibri"/>
              <a:cs typeface="Calibri"/>
            </a:endParaRPr>
          </a:p>
          <a:p>
            <a:pPr marR="1224915" algn="r">
              <a:lnSpc>
                <a:spcPct val="100000"/>
              </a:lnSpc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6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181-1782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3086" y="1875079"/>
            <a:ext cx="3763645" cy="2740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Juliane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Roth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10" dirty="0">
                <a:solidFill>
                  <a:srgbClr val="002F55"/>
                </a:solidFill>
                <a:latin typeface="Calibri"/>
                <a:cs typeface="Calibri"/>
              </a:rPr>
              <a:t>Auslandskoordinatorin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1.05,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roth@wim.uni-mannheim.de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181-2340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C7BA545-0102-DF87-DC85-47EC7B75C3E7}"/>
              </a:ext>
            </a:extLst>
          </p:cNvPr>
          <p:cNvSpPr txBox="1">
            <a:spLocks/>
          </p:cNvSpPr>
          <p:nvPr/>
        </p:nvSpPr>
        <p:spPr>
          <a:xfrm>
            <a:off x="637541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200" b="0" i="0" kern="1200">
                <a:solidFill>
                  <a:srgbClr val="002F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de-DE" spc="-35" dirty="0"/>
              <a:t>Fakultät WIM 1.09.2023</a:t>
            </a:r>
            <a:endParaRPr lang="de-DE"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807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Benutzerkennung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13015" cy="23825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Rechenzentrums-/RUM-Kennung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Login-Daten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für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Portal²,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ILIAS,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WLAN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https://students.webmail.uni-mannheim.de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002F55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kennung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@mail.uni-mannheim.de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Wichtige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Informationen zu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Prüfungsanmeldung,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Rückmeldung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erhaltet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ihr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die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Uni-Mail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02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Bibliotheken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4783"/>
            <a:ext cx="365823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66750" indent="-457834">
              <a:lnSpc>
                <a:spcPct val="100000"/>
              </a:lnSpc>
              <a:spcBef>
                <a:spcPts val="105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Learning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Center: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Schneckenhof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VWL,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Jura: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Schloss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Mittelbau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Mediathek: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A3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Mathematik,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Informatik: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A5</a:t>
            </a:r>
            <a:endParaRPr sz="2000">
              <a:latin typeface="Calibri"/>
              <a:cs typeface="Calibri"/>
            </a:endParaRPr>
          </a:p>
          <a:p>
            <a:pPr marL="469900" marR="26797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Ausleihzentrum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+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Lehrbuchsammlung: 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Westflügel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Online: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www.bib.uni-mannheim.de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4248"/>
            <a:ext cx="3826763" cy="32034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652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Auslandssemester</a:t>
            </a:r>
            <a:r>
              <a:rPr dirty="0"/>
              <a:t> -</a:t>
            </a:r>
            <a:r>
              <a:rPr spc="-10" dirty="0"/>
              <a:t> </a:t>
            </a:r>
            <a:r>
              <a:rPr spc="-25" dirty="0"/>
              <a:t>Wohin</a:t>
            </a:r>
            <a:r>
              <a:rPr dirty="0"/>
              <a:t> </a:t>
            </a:r>
            <a:r>
              <a:rPr spc="-5" dirty="0"/>
              <a:t>soll es</a:t>
            </a:r>
            <a:r>
              <a:rPr spc="5" dirty="0"/>
              <a:t> </a:t>
            </a:r>
            <a:r>
              <a:rPr spc="-10" dirty="0"/>
              <a:t>gehen?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863" y="1380185"/>
            <a:ext cx="3681729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434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450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Partneruniversitäten</a:t>
            </a:r>
            <a:r>
              <a:rPr sz="2400" spc="-1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60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Ländern</a:t>
            </a:r>
            <a:endParaRPr sz="2400">
              <a:latin typeface="Calibri"/>
              <a:cs typeface="Calibri"/>
            </a:endParaRPr>
          </a:p>
          <a:p>
            <a:pPr marL="355600" marR="45656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72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dieser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Universitäten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sind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fakultätseigene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Partneruniversitäten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Auch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bekannte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Regionen sind spannende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Auslandsziele (mit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Bewerberkonkurrenz)!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391" y="1412747"/>
            <a:ext cx="4396740" cy="44058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30DB-7E4D-4450-80FE-FC900C6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540060"/>
          </a:xfrm>
        </p:spPr>
        <p:txBody>
          <a:bodyPr/>
          <a:lstStyle/>
          <a:p>
            <a:r>
              <a:rPr lang="de-DE" dirty="0"/>
              <a:t>Bewerbungsfristen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D70F7-8185-4B3F-A522-FEAF3247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Damit Sie keinen Termin verpassen, informieren Sie sich gleich über die </a:t>
            </a:r>
            <a:r>
              <a:rPr lang="de-DE" b="1" dirty="0">
                <a:hlinkClick r:id="rId2"/>
              </a:rPr>
              <a:t>Einführungs­veranstaltungen zum Auslands­studium</a:t>
            </a:r>
            <a:r>
              <a:rPr lang="de-DE" dirty="0">
                <a:hlinkClick r:id="rId2"/>
              </a:rPr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Austauschuniversitäten werden in zwei Regionen eingeteilt: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Sollten Sie  als Masterstudent im nächsten Herbstsemester 2024 oder im Frühjahrssemester 2025 nach Übersee wollen, müssen Sie sich bereits zum 31.10.23 bewerben!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4F150-210D-4857-A772-E24CFAEF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8876" y="6386400"/>
            <a:ext cx="1054460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CC166-4E39-43B8-AB91-BDD1C4C9E2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56185" y="3336500"/>
          <a:ext cx="8099175" cy="189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2815" imgH="1344832" progId="Word.Document.12">
                  <p:embed/>
                </p:oleObj>
              </mc:Choice>
              <mc:Fallback>
                <p:oleObj name="Document" r:id="rId3" imgW="5772815" imgH="1344832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185" y="3336500"/>
                        <a:ext cx="8099175" cy="1891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29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4F150-210D-4857-A772-E24CFAEF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8876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Inhaltsplatzhalter 3" descr="Ein Bild, das Text, Grafikdesign, Poster, Grafiken enthält.">
            <a:extLst>
              <a:ext uri="{FF2B5EF4-FFF2-40B4-BE49-F238E27FC236}">
                <a16:creationId xmlns:a16="http://schemas.microsoft.com/office/drawing/2014/main" id="{1AE345D0-756D-68B8-4D9D-3B82B56C6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" y="1725884"/>
            <a:ext cx="8997939" cy="3827638"/>
          </a:xfr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6629C10-FBE5-FBF3-A4FC-83240AABCC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353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70" y="692696"/>
            <a:ext cx="5479200" cy="1013053"/>
          </a:xfrm>
        </p:spPr>
        <p:txBody>
          <a:bodyPr anchor="t">
            <a:normAutofit/>
          </a:bodyPr>
          <a:lstStyle/>
          <a:p>
            <a:r>
              <a:rPr lang="de-DE" dirty="0"/>
              <a:t>Wichtige</a:t>
            </a:r>
            <a:r>
              <a:rPr lang="en-GB" dirty="0"/>
              <a:t> Links- </a:t>
            </a:r>
            <a:r>
              <a:rPr lang="en-GB" dirty="0" err="1"/>
              <a:t>Auslandssemester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5D522A20-6AB9-303B-9480-C6EA3B3BA4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470" y="1705749"/>
          <a:ext cx="7923059" cy="385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1264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K</a:t>
            </a:r>
            <a:r>
              <a:rPr dirty="0"/>
              <a:t>o</a:t>
            </a:r>
            <a:r>
              <a:rPr spc="-35" dirty="0"/>
              <a:t>n</a:t>
            </a:r>
            <a:r>
              <a:rPr spc="-20" dirty="0"/>
              <a:t>t</a:t>
            </a:r>
            <a:r>
              <a:rPr dirty="0"/>
              <a:t>a</a:t>
            </a:r>
            <a:r>
              <a:rPr spc="-20" dirty="0"/>
              <a:t>k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6F9B75-2F1F-D623-C930-CFE437DD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6" y="1219200"/>
            <a:ext cx="7775326" cy="47104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100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Freizeitangebot </a:t>
            </a:r>
            <a:r>
              <a:rPr dirty="0"/>
              <a:t>an der Uni </a:t>
            </a:r>
            <a:r>
              <a:rPr spc="-665" dirty="0"/>
              <a:t> </a:t>
            </a:r>
            <a:r>
              <a:rPr spc="-5" dirty="0"/>
              <a:t>Mannheim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3672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Fachschaften: Fachschaft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 Mathematik und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Informatik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(FIM)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Initiativen: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STADS,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vinUM,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INTEGRA,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AKB,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Sprachkurse: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Generale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Sportkurse: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Institut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Sport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Internationale/Austauschstudierende: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VISUM/ESN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IT-Security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Team: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Squareroots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Eure Fachschaft</a:t>
            </a:r>
          </a:p>
        </p:txBody>
      </p:sp>
      <p:pic>
        <p:nvPicPr>
          <p:cNvPr id="14" name="Grafik 13" descr="Ein Bild, das Kleidung, Person, Schuhwerk, Gebäude enthält.&#10;&#10;Automatisch generierte Beschreibung">
            <a:extLst>
              <a:ext uri="{FF2B5EF4-FFF2-40B4-BE49-F238E27FC236}">
                <a16:creationId xmlns:a16="http://schemas.microsoft.com/office/drawing/2014/main" id="{B29D0CF3-E0BD-BE2E-D591-65FBE202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9600"/>
          <a:stretch/>
        </p:blipFill>
        <p:spPr>
          <a:xfrm>
            <a:off x="683568" y="1797884"/>
            <a:ext cx="7776000" cy="38340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8011860-1C56-8901-2470-74AEC32285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1.09.2023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0014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3928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Arbeit</a:t>
            </a:r>
            <a:r>
              <a:rPr spc="-45" dirty="0"/>
              <a:t> </a:t>
            </a:r>
            <a:r>
              <a:rPr dirty="0"/>
              <a:t>der</a:t>
            </a:r>
            <a:r>
              <a:rPr spc="-50" dirty="0"/>
              <a:t> </a:t>
            </a:r>
            <a:r>
              <a:rPr spc="-10" dirty="0"/>
              <a:t>Fachschaft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0966" y="1676400"/>
            <a:ext cx="5995670" cy="39763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Gremienarbeit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Betreuung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Einführungsveranstaltungen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Sammlung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von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Klausuren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Prüfungsprotokollen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(Website,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Mailinglisten,</a:t>
            </a:r>
            <a:r>
              <a:rPr sz="20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Aushänge)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Studienberatung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Unternehmenskooperationen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Firmenvorträge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Workshops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Feten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Events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729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3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5" dirty="0"/>
              <a:t>Fachschaft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972" y="1979808"/>
            <a:ext cx="3669028" cy="300210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630"/>
              </a:spcBef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Felix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Schamoni</a:t>
            </a:r>
            <a:endParaRPr sz="24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Mathematik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fschamon@mail.uni-mannheim.de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Chiara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Purkl</a:t>
            </a:r>
            <a:endParaRPr sz="24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sz="1800" i="1" dirty="0">
                <a:latin typeface="Calibri"/>
                <a:cs typeface="Calibri"/>
              </a:rPr>
              <a:t>M. </a:t>
            </a:r>
            <a:r>
              <a:rPr sz="1800" i="1" spc="-5" dirty="0">
                <a:latin typeface="Calibri"/>
                <a:cs typeface="Calibri"/>
              </a:rPr>
              <a:t>Sc. </a:t>
            </a:r>
            <a:r>
              <a:rPr sz="1800" i="1" spc="-10" dirty="0">
                <a:latin typeface="Calibri"/>
                <a:cs typeface="Calibri"/>
              </a:rPr>
              <a:t>Data </a:t>
            </a:r>
            <a:r>
              <a:rPr sz="1800" i="1" spc="-5" dirty="0">
                <a:latin typeface="Calibri"/>
                <a:cs typeface="Calibri"/>
              </a:rPr>
              <a:t>Science</a:t>
            </a:r>
            <a:endParaRPr lang="de-DE" i="1" spc="-5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  <a:hlinkClick r:id="rId3"/>
              </a:rPr>
              <a:t>cpurkl@mail.uni-mannheim.de</a:t>
            </a:r>
            <a:endParaRPr lang="de-DE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59" y="1979808"/>
            <a:ext cx="3255010" cy="34406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Stefani </a:t>
            </a:r>
            <a:r>
              <a:rPr lang="de-DE" sz="2400" spc="-5" dirty="0" err="1">
                <a:solidFill>
                  <a:srgbClr val="002F55"/>
                </a:solidFill>
                <a:latin typeface="Calibri"/>
                <a:cs typeface="Calibri"/>
              </a:rPr>
              <a:t>Stipanovic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Wirtschaftsmathematik</a:t>
            </a:r>
            <a:endParaRPr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lang="de-DE"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Stefani.stipanovic@fim.uni-mannheim.de</a:t>
            </a:r>
          </a:p>
          <a:p>
            <a:pPr marL="25400">
              <a:lnSpc>
                <a:spcPct val="100000"/>
              </a:lnSpc>
            </a:pPr>
            <a:endParaRPr lang="de-DE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Chiara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Purkl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it-IT" sz="1800" i="1" dirty="0">
                <a:latin typeface="Calibri"/>
                <a:cs typeface="Calibri"/>
              </a:rPr>
              <a:t>M.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>
                <a:latin typeface="Calibri"/>
                <a:cs typeface="Calibri"/>
              </a:rPr>
              <a:t>Sc.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 err="1">
                <a:latin typeface="Calibri"/>
                <a:cs typeface="Calibri"/>
              </a:rPr>
              <a:t>Wirtschaftsinformatik</a:t>
            </a:r>
            <a:endParaRPr lang="it-IT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  <a:hlinkClick r:id="rId3"/>
              </a:rPr>
              <a:t>cpurkl@mail.uni-mannheim.de</a:t>
            </a:r>
            <a:endParaRPr lang="de-DE"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it-IT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93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Mitarbeit</a:t>
            </a:r>
            <a:r>
              <a:rPr spc="-25" dirty="0"/>
              <a:t> </a:t>
            </a:r>
            <a:r>
              <a:rPr spc="-10" dirty="0"/>
              <a:t>in</a:t>
            </a:r>
            <a:r>
              <a:rPr spc="-20" dirty="0"/>
              <a:t> </a:t>
            </a:r>
            <a:r>
              <a:rPr dirty="0"/>
              <a:t>der</a:t>
            </a:r>
            <a:r>
              <a:rPr spc="-15" dirty="0"/>
              <a:t> </a:t>
            </a:r>
            <a:r>
              <a:rPr spc="-10" dirty="0"/>
              <a:t>Fachschaft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295400"/>
            <a:ext cx="4951095" cy="50821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Jeder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ist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herzlich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willkommen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Freiwillige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Mitarbeit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 err="1">
                <a:solidFill>
                  <a:srgbClr val="002F55"/>
                </a:solidFill>
                <a:latin typeface="Calibri"/>
                <a:cs typeface="Calibri"/>
              </a:rPr>
              <a:t>Wöchentliche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Sitzung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en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15" dirty="0">
                <a:solidFill>
                  <a:srgbClr val="002F55"/>
                </a:solidFill>
                <a:latin typeface="Calibri"/>
                <a:cs typeface="Calibri"/>
              </a:rPr>
              <a:t>während des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Semester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Schnuppersitzung am 06.09 um 17:17 Uhr in A101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Kontakt: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Fachschaftsraum: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B6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207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Mail: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fim@fim.uni-mannheim.de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Website: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fim.uni-mannheim.de</a:t>
            </a:r>
            <a:b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</a:br>
            <a:b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</a:br>
            <a: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  <a:t>	</a:t>
            </a: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endParaRPr lang="de-DE" sz="2000" spc="-5" dirty="0">
              <a:solidFill>
                <a:srgbClr val="002F55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 anchor="t">
            <a:normAutofit/>
          </a:bodyPr>
          <a:lstStyle/>
          <a:p>
            <a:r>
              <a:rPr lang="de-DE" dirty="0"/>
              <a:t>Wichtige Links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/>
              <a:t>31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72AC3471-270F-D71A-A93C-67EC0819C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494" y="1484784"/>
          <a:ext cx="7776432" cy="41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269" y="2676271"/>
            <a:ext cx="6090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Vielen</a:t>
            </a:r>
            <a:r>
              <a:rPr sz="3000" b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Dank</a:t>
            </a:r>
            <a:r>
              <a:rPr sz="3000" b="1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3000" b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Eure</a:t>
            </a:r>
            <a:r>
              <a:rPr sz="3000" b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Aufmerksamkeit!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9207" y="3537026"/>
            <a:ext cx="100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Fragen?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235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Programm</a:t>
            </a:r>
            <a:r>
              <a:rPr spc="-40" dirty="0"/>
              <a:t> </a:t>
            </a:r>
            <a:r>
              <a:rPr spc="-5" dirty="0"/>
              <a:t>für</a:t>
            </a:r>
            <a:r>
              <a:rPr spc="-15" dirty="0"/>
              <a:t> </a:t>
            </a:r>
            <a:r>
              <a:rPr spc="-10" dirty="0"/>
              <a:t>heute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3809"/>
            <a:ext cx="7792720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Begrüßung </a:t>
            </a:r>
            <a:r>
              <a:rPr sz="2400" spc="-10" dirty="0">
                <a:latin typeface="Calibri"/>
                <a:cs typeface="Calibri"/>
              </a:rPr>
              <a:t>durch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Studiengangsmanagement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 </a:t>
            </a: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Allgemeine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</a:t>
            </a:r>
            <a:endParaRPr sz="2000" dirty="0">
              <a:latin typeface="Calibri"/>
              <a:cs typeface="Calibri"/>
            </a:endParaRPr>
          </a:p>
          <a:p>
            <a:pPr marL="756285" marR="25209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Informationen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Studiengängen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Sc.</a:t>
            </a:r>
            <a:r>
              <a:rPr sz="2000" spc="-5" dirty="0">
                <a:latin typeface="Calibri"/>
                <a:cs typeface="Calibri"/>
              </a:rPr>
              <a:t> Wirtschaftsmathematik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Mathematik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44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Was</a:t>
            </a:r>
            <a:r>
              <a:rPr spc="-40" dirty="0"/>
              <a:t> </a:t>
            </a:r>
            <a:r>
              <a:rPr dirty="0"/>
              <a:t>passiert</a:t>
            </a:r>
            <a:r>
              <a:rPr spc="-40" dirty="0"/>
              <a:t> </a:t>
            </a:r>
            <a:r>
              <a:rPr dirty="0"/>
              <a:t>danach?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141835"/>
            <a:ext cx="4183379" cy="267637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de-DE" sz="2000" b="1" spc="-5" dirty="0">
                <a:latin typeface="Calibri"/>
                <a:cs typeface="Calibri"/>
              </a:rPr>
              <a:t>Direkt im Anschluss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Campustour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16 Uhr Pizza an der Alfred-Delp-Sportanlage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de-DE" sz="20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spc="-5" dirty="0">
                <a:latin typeface="Calibri"/>
                <a:cs typeface="Calibri"/>
              </a:rPr>
              <a:t>Montag,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lang="de-DE" sz="2000" b="1" spc="-15" dirty="0">
                <a:latin typeface="Calibri"/>
                <a:cs typeface="Calibri"/>
              </a:rPr>
              <a:t>04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lang="de-DE" sz="2000" b="1" spc="-10" dirty="0">
                <a:latin typeface="Calibri"/>
                <a:cs typeface="Calibri"/>
              </a:rPr>
              <a:t>September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libri"/>
                <a:cs typeface="Calibri"/>
              </a:rPr>
              <a:t>Offizieller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Vorlesungsstart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221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3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667637"/>
            <a:ext cx="5066665" cy="40261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Modulkatalog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Studierendenportal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Portal²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Aufbau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Prüfungsordnung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Prüfungen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Rund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ums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Auslandssemester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Freizeitangebot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Mannheim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225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Modulkatalog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966" y="1671955"/>
            <a:ext cx="7360920" cy="411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3351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Gibt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eine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Kurse,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die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Studiengang</a:t>
            </a:r>
            <a:r>
              <a:rPr sz="20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relevant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sind</a:t>
            </a:r>
            <a:endParaRPr sz="2000" dirty="0">
              <a:latin typeface="Calibri"/>
              <a:cs typeface="Calibri"/>
            </a:endParaRPr>
          </a:p>
          <a:p>
            <a:pPr marL="354965" marR="413512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Detaillierte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Beschreibungen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endParaRPr sz="2000" dirty="0">
              <a:latin typeface="Calibri"/>
              <a:cs typeface="Calibri"/>
            </a:endParaRPr>
          </a:p>
          <a:p>
            <a:pPr marL="354965" marR="412877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Werden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laufend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aktualisiert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(Appendix)</a:t>
            </a:r>
            <a:endParaRPr sz="2000" dirty="0">
              <a:latin typeface="Calibri"/>
              <a:cs typeface="Calibri"/>
            </a:endParaRPr>
          </a:p>
          <a:p>
            <a:pPr marL="354965" marR="448246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Zu finden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auf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Seiten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Fakultät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WIM</a:t>
            </a:r>
            <a:endParaRPr sz="2000" dirty="0"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https://www.wim.uni-mannheim.de/studium/studienorganisation/m-sc- </a:t>
            </a:r>
            <a:r>
              <a:rPr sz="1600" spc="-35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wirtschaftsmathematik/#c109976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Veranstaltungen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im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Semester</a:t>
            </a:r>
            <a:r>
              <a:rPr sz="2000" spc="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das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F55"/>
                </a:solidFill>
                <a:latin typeface="Calibri"/>
                <a:cs typeface="Calibri"/>
              </a:rPr>
              <a:t>mittelfristige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10" dirty="0">
                <a:solidFill>
                  <a:srgbClr val="002F55"/>
                </a:solidFill>
                <a:latin typeface="Calibri"/>
                <a:cs typeface="Calibri"/>
              </a:rPr>
              <a:t>Vorlesungsverzeichnis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8855" y="1688527"/>
            <a:ext cx="4200525" cy="2717800"/>
            <a:chOff x="4568855" y="1688527"/>
            <a:chExt cx="4200525" cy="2717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855" y="1688527"/>
              <a:ext cx="4200311" cy="27174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9169" y="3934205"/>
              <a:ext cx="1800225" cy="360045"/>
            </a:xfrm>
            <a:custGeom>
              <a:avLst/>
              <a:gdLst/>
              <a:ahLst/>
              <a:cxnLst/>
              <a:rect l="l" t="t" r="r" b="b"/>
              <a:pathLst>
                <a:path w="1800225" h="360045">
                  <a:moveTo>
                    <a:pt x="0" y="179832"/>
                  </a:moveTo>
                  <a:lnTo>
                    <a:pt x="26157" y="136617"/>
                  </a:lnTo>
                  <a:lnTo>
                    <a:pt x="70729" y="109835"/>
                  </a:lnTo>
                  <a:lnTo>
                    <a:pt x="134843" y="85106"/>
                  </a:lnTo>
                  <a:lnTo>
                    <a:pt x="173650" y="73627"/>
                  </a:lnTo>
                  <a:lnTo>
                    <a:pt x="216648" y="62801"/>
                  </a:lnTo>
                  <a:lnTo>
                    <a:pt x="263604" y="52673"/>
                  </a:lnTo>
                  <a:lnTo>
                    <a:pt x="314287" y="43290"/>
                  </a:lnTo>
                  <a:lnTo>
                    <a:pt x="368466" y="34698"/>
                  </a:lnTo>
                  <a:lnTo>
                    <a:pt x="425909" y="26944"/>
                  </a:lnTo>
                  <a:lnTo>
                    <a:pt x="486383" y="20073"/>
                  </a:lnTo>
                  <a:lnTo>
                    <a:pt x="549657" y="14132"/>
                  </a:lnTo>
                  <a:lnTo>
                    <a:pt x="615500" y="9168"/>
                  </a:lnTo>
                  <a:lnTo>
                    <a:pt x="683680" y="5226"/>
                  </a:lnTo>
                  <a:lnTo>
                    <a:pt x="753965" y="2353"/>
                  </a:lnTo>
                  <a:lnTo>
                    <a:pt x="826122" y="596"/>
                  </a:lnTo>
                  <a:lnTo>
                    <a:pt x="899921" y="0"/>
                  </a:lnTo>
                  <a:lnTo>
                    <a:pt x="973721" y="596"/>
                  </a:lnTo>
                  <a:lnTo>
                    <a:pt x="1045878" y="2353"/>
                  </a:lnTo>
                  <a:lnTo>
                    <a:pt x="1116163" y="5226"/>
                  </a:lnTo>
                  <a:lnTo>
                    <a:pt x="1184343" y="9168"/>
                  </a:lnTo>
                  <a:lnTo>
                    <a:pt x="1250186" y="14132"/>
                  </a:lnTo>
                  <a:lnTo>
                    <a:pt x="1313460" y="20073"/>
                  </a:lnTo>
                  <a:lnTo>
                    <a:pt x="1373934" y="26944"/>
                  </a:lnTo>
                  <a:lnTo>
                    <a:pt x="1431377" y="34698"/>
                  </a:lnTo>
                  <a:lnTo>
                    <a:pt x="1485556" y="43290"/>
                  </a:lnTo>
                  <a:lnTo>
                    <a:pt x="1536239" y="52673"/>
                  </a:lnTo>
                  <a:lnTo>
                    <a:pt x="1583195" y="62801"/>
                  </a:lnTo>
                  <a:lnTo>
                    <a:pt x="1626193" y="73627"/>
                  </a:lnTo>
                  <a:lnTo>
                    <a:pt x="1665000" y="85106"/>
                  </a:lnTo>
                  <a:lnTo>
                    <a:pt x="1729114" y="109835"/>
                  </a:lnTo>
                  <a:lnTo>
                    <a:pt x="1773686" y="136617"/>
                  </a:lnTo>
                  <a:lnTo>
                    <a:pt x="1799844" y="179832"/>
                  </a:lnTo>
                  <a:lnTo>
                    <a:pt x="1796860" y="194580"/>
                  </a:lnTo>
                  <a:lnTo>
                    <a:pt x="1753959" y="236671"/>
                  </a:lnTo>
                  <a:lnTo>
                    <a:pt x="1699384" y="262473"/>
                  </a:lnTo>
                  <a:lnTo>
                    <a:pt x="1626193" y="286036"/>
                  </a:lnTo>
                  <a:lnTo>
                    <a:pt x="1583195" y="296862"/>
                  </a:lnTo>
                  <a:lnTo>
                    <a:pt x="1536239" y="306990"/>
                  </a:lnTo>
                  <a:lnTo>
                    <a:pt x="1485556" y="316373"/>
                  </a:lnTo>
                  <a:lnTo>
                    <a:pt x="1431377" y="324965"/>
                  </a:lnTo>
                  <a:lnTo>
                    <a:pt x="1373934" y="332719"/>
                  </a:lnTo>
                  <a:lnTo>
                    <a:pt x="1313460" y="339590"/>
                  </a:lnTo>
                  <a:lnTo>
                    <a:pt x="1250186" y="345531"/>
                  </a:lnTo>
                  <a:lnTo>
                    <a:pt x="1184343" y="350495"/>
                  </a:lnTo>
                  <a:lnTo>
                    <a:pt x="1116163" y="354437"/>
                  </a:lnTo>
                  <a:lnTo>
                    <a:pt x="1045878" y="357310"/>
                  </a:lnTo>
                  <a:lnTo>
                    <a:pt x="973721" y="359067"/>
                  </a:lnTo>
                  <a:lnTo>
                    <a:pt x="899921" y="359664"/>
                  </a:lnTo>
                  <a:lnTo>
                    <a:pt x="826122" y="359067"/>
                  </a:lnTo>
                  <a:lnTo>
                    <a:pt x="753965" y="357310"/>
                  </a:lnTo>
                  <a:lnTo>
                    <a:pt x="683680" y="354437"/>
                  </a:lnTo>
                  <a:lnTo>
                    <a:pt x="615500" y="350495"/>
                  </a:lnTo>
                  <a:lnTo>
                    <a:pt x="549657" y="345531"/>
                  </a:lnTo>
                  <a:lnTo>
                    <a:pt x="486383" y="339590"/>
                  </a:lnTo>
                  <a:lnTo>
                    <a:pt x="425909" y="332719"/>
                  </a:lnTo>
                  <a:lnTo>
                    <a:pt x="368466" y="324965"/>
                  </a:lnTo>
                  <a:lnTo>
                    <a:pt x="314287" y="316373"/>
                  </a:lnTo>
                  <a:lnTo>
                    <a:pt x="263604" y="306990"/>
                  </a:lnTo>
                  <a:lnTo>
                    <a:pt x="216648" y="296862"/>
                  </a:lnTo>
                  <a:lnTo>
                    <a:pt x="173650" y="286036"/>
                  </a:lnTo>
                  <a:lnTo>
                    <a:pt x="134843" y="274557"/>
                  </a:lnTo>
                  <a:lnTo>
                    <a:pt x="70729" y="249828"/>
                  </a:lnTo>
                  <a:lnTo>
                    <a:pt x="26157" y="223046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53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Studierendenportal</a:t>
            </a:r>
            <a:r>
              <a:rPr spc="-65" dirty="0"/>
              <a:t> </a:t>
            </a:r>
            <a:r>
              <a:rPr dirty="0"/>
              <a:t>–</a:t>
            </a:r>
            <a:r>
              <a:rPr spc="-15" dirty="0"/>
              <a:t> Portal²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01584" cy="37566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https://portal2.uni-mannheim.de/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Übersicht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über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Veranstaltungen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30" dirty="0">
                <a:latin typeface="Calibri"/>
                <a:cs typeface="Calibri"/>
              </a:rPr>
              <a:t>Termine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Räume</a:t>
            </a: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latin typeface="Calibri"/>
                <a:cs typeface="Calibri"/>
              </a:rPr>
              <a:t>Kursanmeldung</a:t>
            </a:r>
            <a:r>
              <a:rPr lang="de-DE" sz="2400" spc="-5" dirty="0">
                <a:latin typeface="Calibri"/>
                <a:cs typeface="Calibri"/>
              </a:rPr>
              <a:t> bis</a:t>
            </a:r>
            <a:r>
              <a:rPr lang="de-DE" sz="2400" spc="-15" dirty="0">
                <a:latin typeface="Calibri"/>
                <a:cs typeface="Calibri"/>
              </a:rPr>
              <a:t> </a:t>
            </a:r>
            <a:r>
              <a:rPr lang="de-DE" sz="2400" spc="-10" dirty="0">
                <a:latin typeface="Calibri"/>
                <a:cs typeface="Calibri"/>
              </a:rPr>
              <a:t>zum</a:t>
            </a:r>
            <a:r>
              <a:rPr lang="de-DE" sz="2400" spc="-15" dirty="0">
                <a:latin typeface="Calibri"/>
                <a:cs typeface="Calibri"/>
              </a:rPr>
              <a:t> </a:t>
            </a:r>
            <a:r>
              <a:rPr lang="de-DE" sz="2400" spc="-5" dirty="0">
                <a:latin typeface="Calibri"/>
                <a:cs typeface="Calibri"/>
              </a:rPr>
              <a:t>05.</a:t>
            </a:r>
            <a:r>
              <a:rPr lang="de-DE" sz="2400" spc="-10" dirty="0">
                <a:latin typeface="Calibri"/>
                <a:cs typeface="Calibri"/>
              </a:rPr>
              <a:t> </a:t>
            </a:r>
            <a:r>
              <a:rPr lang="de-DE" sz="2400" spc="-60" dirty="0">
                <a:latin typeface="Calibri"/>
                <a:cs typeface="Calibri"/>
              </a:rPr>
              <a:t>bzw.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spc="-5" dirty="0">
                <a:latin typeface="Calibri"/>
                <a:cs typeface="Calibri"/>
              </a:rPr>
              <a:t>18. September (je nach Teilnehmerbeschränkung)</a:t>
            </a:r>
            <a:endParaRPr lang="de-DE"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Prüfungsanmeldung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Notenspiegel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Link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Ilias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Wirtschaftsmathematik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732395" cy="32569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Allgemeine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16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Schwerpunkt: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14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>
              <a:latin typeface="Calibri"/>
              <a:cs typeface="Calibri"/>
            </a:endParaRPr>
          </a:p>
          <a:p>
            <a:pPr marL="756285" marR="367030" indent="-28702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Ökonometrie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sowie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Kryptographie/Komplexitätstheorie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Wirtschaftswissenschaften: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31-40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ECTS,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BWL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Masterarbeit: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1173</Words>
  <Application>Microsoft Office PowerPoint</Application>
  <PresentationFormat>Bildschirmpräsentation (4:3)</PresentationFormat>
  <Paragraphs>286</Paragraphs>
  <Slides>32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Arial MT</vt:lpstr>
      <vt:lpstr>Calibri</vt:lpstr>
      <vt:lpstr>Times New Roman</vt:lpstr>
      <vt:lpstr>Wingdings</vt:lpstr>
      <vt:lpstr>Office Theme</vt:lpstr>
      <vt:lpstr>Präsentationsvorlage BWL DE</vt:lpstr>
      <vt:lpstr>Document</vt:lpstr>
      <vt:lpstr>Einführungsveranstaltung M.Sc. Wirtschaftsmathematik M.Sc. Mathematik</vt:lpstr>
      <vt:lpstr>Ansprechpartner - Dekanat</vt:lpstr>
      <vt:lpstr>Ansprechpartner – Fachschaft</vt:lpstr>
      <vt:lpstr>Programm für heute</vt:lpstr>
      <vt:lpstr>Was passiert danach?</vt:lpstr>
      <vt:lpstr>Agenda</vt:lpstr>
      <vt:lpstr>Modulkatalog</vt:lpstr>
      <vt:lpstr>Studierendenportal – Portal²</vt:lpstr>
      <vt:lpstr>Aufbau des Studiums Master  Wirtschaftsmathematik</vt:lpstr>
      <vt:lpstr>Aufbau des Studiums Master  Mathematik</vt:lpstr>
      <vt:lpstr>Beispiel Studienplan</vt:lpstr>
      <vt:lpstr>Studium - Ansprechpartner</vt:lpstr>
      <vt:lpstr>Prüfungsordnung</vt:lpstr>
      <vt:lpstr>Prüfungen – Anmeldung</vt:lpstr>
      <vt:lpstr>Prüfungen – nicht antreten</vt:lpstr>
      <vt:lpstr>Prüfungen – Wiederholung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Bewerbungsfristen</vt:lpstr>
      <vt:lpstr>PowerPoint-Präsentation</vt:lpstr>
      <vt:lpstr>Wichtige Links- Auslandssemester</vt:lpstr>
      <vt:lpstr>Kontakt</vt:lpstr>
      <vt:lpstr>Freizeitangebot an der Uni  Mannheim</vt:lpstr>
      <vt:lpstr>Eure Fachschaft</vt:lpstr>
      <vt:lpstr>Arbeit der Fachschaft</vt:lpstr>
      <vt:lpstr>Mitarbeit in der Fachschaft</vt:lpstr>
      <vt:lpstr>Wichtige Links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Sanja Juric</cp:lastModifiedBy>
  <cp:revision>18</cp:revision>
  <dcterms:created xsi:type="dcterms:W3CDTF">2022-07-27T14:41:53Z</dcterms:created>
  <dcterms:modified xsi:type="dcterms:W3CDTF">2023-09-01T09:05:07Z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2022-07-27T00:00:00Z</vt:filetime>
  </property>
</Properties>
</file>