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0" r:id="rId3"/>
    <p:sldId id="258" r:id="rId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link" initials="n" lastIdx="1" clrIdx="0">
    <p:extLst>
      <p:ext uri="{19B8F6BF-5375-455C-9EA6-DF929625EA0E}">
        <p15:presenceInfo xmlns:p15="http://schemas.microsoft.com/office/powerpoint/2012/main" userId="S-1-5-21-861567501-746137067-854245398-257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6"/>
    <a:srgbClr val="00837F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48" autoAdjust="0"/>
    <p:restoredTop sz="94660"/>
  </p:normalViewPr>
  <p:slideViewPr>
    <p:cSldViewPr showGuides="1">
      <p:cViewPr varScale="1">
        <p:scale>
          <a:sx n="63" d="100"/>
          <a:sy n="63" d="100"/>
        </p:scale>
        <p:origin x="7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6104-C22A-4D46-9070-C09964936569}" type="datetimeFigureOut">
              <a:rPr lang="de-DE" smtClean="0"/>
              <a:t>11.02.2026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A0B24-A591-4415-A3EB-613EA3EBC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22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11.02.2026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11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38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28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Introductory Session for Business Informatics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Introductory Session for Business Informatics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Introductory Session for Business Informatics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Introductory Session for Business Informatics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Introductory Session for Business Informatics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Introductory Session for Business Informatics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Introductory Session for Business Informatics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en-US"/>
              <a:t>Introductory Session for Business Informatics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92852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2.uni-mannheim.de/portal2/pages/startFlow.xhtml?_flowId=detailView-flow&amp;unitId=42265&amp;periodId=932&amp;navigationPosition=hisinoneLehrorganisation,hisinoneLectures,editCour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nberatung@wim.uni-mannheim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6768320" cy="468052"/>
          </a:xfrm>
        </p:spPr>
        <p:txBody>
          <a:bodyPr/>
          <a:lstStyle/>
          <a:p>
            <a:r>
              <a:rPr lang="de-DE" sz="3200" dirty="0"/>
              <a:t>Team Projects spring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9791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12776"/>
            <a:ext cx="8208912" cy="432048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 sz="2200" dirty="0"/>
              <a:t>21 new Team Projects starting in spring 2026</a:t>
            </a:r>
          </a:p>
          <a:p>
            <a:pPr>
              <a:lnSpc>
                <a:spcPct val="125000"/>
              </a:lnSpc>
            </a:pPr>
            <a:r>
              <a:rPr lang="en-GB" sz="2200" dirty="0"/>
              <a:t>Portal2: </a:t>
            </a:r>
            <a:r>
              <a:rPr lang="en-GB" sz="2200" dirty="0">
                <a:hlinkClick r:id="rId3"/>
              </a:rPr>
              <a:t>Team Projects Master WIFO &amp; MMDS</a:t>
            </a:r>
            <a:endParaRPr lang="en-GB" sz="2200" dirty="0"/>
          </a:p>
          <a:p>
            <a:pPr>
              <a:lnSpc>
                <a:spcPct val="125000"/>
              </a:lnSpc>
            </a:pPr>
            <a:r>
              <a:rPr lang="en-GB" sz="2200" dirty="0"/>
              <a:t>Registration period: </a:t>
            </a:r>
            <a:r>
              <a:rPr lang="en-GB" sz="2200" b="1" dirty="0"/>
              <a:t>February </a:t>
            </a:r>
            <a:r>
              <a:rPr lang="en-GB" sz="2200" b="1"/>
              <a:t>11 until </a:t>
            </a:r>
            <a:r>
              <a:rPr lang="en-GB" sz="2200" b="1" dirty="0"/>
              <a:t>February 15</a:t>
            </a:r>
            <a:r>
              <a:rPr lang="en-GB" sz="2200" b="1"/>
              <a:t>, 2026, </a:t>
            </a:r>
            <a:r>
              <a:rPr lang="en-GB" sz="2200" b="1" dirty="0"/>
              <a:t>23:59</a:t>
            </a:r>
          </a:p>
          <a:p>
            <a:pPr>
              <a:lnSpc>
                <a:spcPct val="125000"/>
              </a:lnSpc>
            </a:pPr>
            <a:r>
              <a:rPr lang="en-GB" sz="2200" dirty="0"/>
              <a:t>Prioritize </a:t>
            </a:r>
            <a:r>
              <a:rPr lang="en-GB" sz="2200" u="sng" dirty="0"/>
              <a:t>at least 3 projects </a:t>
            </a:r>
          </a:p>
          <a:p>
            <a:pPr>
              <a:lnSpc>
                <a:spcPct val="125000"/>
              </a:lnSpc>
            </a:pPr>
            <a:r>
              <a:rPr lang="en-GB" sz="2200" dirty="0"/>
              <a:t>Allocation to projects from February 16 on</a:t>
            </a:r>
          </a:p>
          <a:p>
            <a:pPr>
              <a:lnSpc>
                <a:spcPct val="125000"/>
              </a:lnSpc>
            </a:pPr>
            <a:r>
              <a:rPr lang="en-GB" sz="2200" b="1" dirty="0"/>
              <a:t>disenroll from projects by emailing to supervisor and</a:t>
            </a:r>
            <a:br>
              <a:rPr lang="en-GB" sz="2200" b="1" dirty="0"/>
            </a:br>
            <a:r>
              <a:rPr lang="en-GB" sz="2200" b="1" dirty="0"/>
              <a:t>studienberatung.wim@uni-mannheim.de</a:t>
            </a:r>
            <a:r>
              <a:rPr lang="en-GB" sz="2200" dirty="0"/>
              <a:t>: </a:t>
            </a:r>
          </a:p>
          <a:p>
            <a:pPr lvl="1">
              <a:lnSpc>
                <a:spcPct val="125000"/>
              </a:lnSpc>
            </a:pPr>
            <a:r>
              <a:rPr lang="en-GB" dirty="0"/>
              <a:t>3 weeks after allocation for projects with a duration of 6 months</a:t>
            </a:r>
          </a:p>
          <a:p>
            <a:pPr lvl="1">
              <a:lnSpc>
                <a:spcPct val="125000"/>
              </a:lnSpc>
            </a:pPr>
            <a:r>
              <a:rPr lang="en-GB" dirty="0"/>
              <a:t>(6 weeks after allocation for projects with a duration of 12 months)</a:t>
            </a:r>
            <a:br>
              <a:rPr lang="en-GB" dirty="0"/>
            </a:br>
            <a:endParaRPr lang="en-GB" sz="2200" dirty="0"/>
          </a:p>
        </p:txBody>
      </p:sp>
      <p:pic>
        <p:nvPicPr>
          <p:cNvPr id="5" name="Grafik 4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684101CE-A7E8-60CB-B9B8-B64F394FC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8493"/>
            <a:ext cx="34575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9830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Contact: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187624" y="3150867"/>
            <a:ext cx="511256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Student Advisory Service</a:t>
            </a:r>
          </a:p>
          <a:p>
            <a:pPr>
              <a:lnSpc>
                <a:spcPct val="150000"/>
              </a:lnSpc>
            </a:pPr>
            <a:r>
              <a:rPr lang="de-DE" dirty="0"/>
              <a:t>email: </a:t>
            </a:r>
            <a:r>
              <a:rPr lang="de-DE" dirty="0">
                <a:hlinkClick r:id="rId3"/>
              </a:rPr>
              <a:t>studienberatung.wim@uni-mannheim.de</a:t>
            </a: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27891E-471D-6E5F-2745-D6EE34EB6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279125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2686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Wim_DEU.pptx" id="{83F2B203-5061-49FE-AB7A-AC9FCBA37794}" vid="{C601DF91-D91E-470E-A6C0-6F5AFE97C01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PPT_Folienmaster_Wim_DEU</Template>
  <TotalTime>0</TotalTime>
  <Words>105</Words>
  <Application>Microsoft Office PowerPoint</Application>
  <PresentationFormat>Bildschirmpräsentation (4:3)</PresentationFormat>
  <Paragraphs>15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Präsentationsvorlage BWL DE</vt:lpstr>
      <vt:lpstr>Team Projects spring 2026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Session for Master Students</dc:title>
  <dc:creator>kformosa</dc:creator>
  <cp:lastModifiedBy>Birgit Czanderle</cp:lastModifiedBy>
  <cp:revision>144</cp:revision>
  <cp:lastPrinted>2019-02-06T10:45:36Z</cp:lastPrinted>
  <dcterms:created xsi:type="dcterms:W3CDTF">2018-08-30T09:06:03Z</dcterms:created>
  <dcterms:modified xsi:type="dcterms:W3CDTF">2026-02-11T12:42:07Z</dcterms:modified>
</cp:coreProperties>
</file>