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8" r:id="rId1"/>
    <p:sldMasterId id="2147483899" r:id="rId2"/>
  </p:sldMasterIdLst>
  <p:notesMasterIdLst>
    <p:notesMasterId r:id="rId7"/>
  </p:notesMasterIdLst>
  <p:handoutMasterIdLst>
    <p:handoutMasterId r:id="rId8"/>
  </p:handoutMasterIdLst>
  <p:sldIdLst>
    <p:sldId id="408" r:id="rId3"/>
    <p:sldId id="416" r:id="rId4"/>
    <p:sldId id="413" r:id="rId5"/>
    <p:sldId id="414" r:id="rId6"/>
  </p:sldIdLst>
  <p:sldSz cx="9105900" cy="6832600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8">
          <p15:clr>
            <a:srgbClr val="A4A3A4"/>
          </p15:clr>
        </p15:guide>
        <p15:guide id="2" pos="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5C98A4"/>
    <a:srgbClr val="66CCFF"/>
    <a:srgbClr val="99FFCC"/>
    <a:srgbClr val="009999"/>
    <a:srgbClr val="031B69"/>
    <a:srgbClr val="042692"/>
    <a:srgbClr val="696969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 snapToGrid="0">
      <p:cViewPr varScale="1">
        <p:scale>
          <a:sx n="92" d="100"/>
          <a:sy n="92" d="100"/>
        </p:scale>
        <p:origin x="1686" y="78"/>
      </p:cViewPr>
      <p:guideLst>
        <p:guide orient="horz" pos="3988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6798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5F172-B76F-406F-A7B6-AE11CF59318B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F5991EB0-4240-4159-AB29-FFBD65D029E3}">
      <dgm:prSet phldrT="[Text]" custT="1"/>
      <dgm:spPr/>
      <dgm:t>
        <a:bodyPr/>
        <a:lstStyle/>
        <a:p>
          <a:r>
            <a:rPr lang="de-DE" sz="1500" dirty="0"/>
            <a:t>Test-</a:t>
          </a:r>
          <a:r>
            <a:rPr lang="de-DE" sz="1500" dirty="0" err="1"/>
            <a:t>Driven</a:t>
          </a:r>
          <a:r>
            <a:rPr lang="de-DE" sz="1500" dirty="0"/>
            <a:t> Code Search</a:t>
          </a:r>
        </a:p>
      </dgm:t>
    </dgm:pt>
    <dgm:pt modelId="{D1097F2B-6C06-4F0B-848F-7BD2CF19BB94}" type="parTrans" cxnId="{C97D9487-B0A5-443B-9B79-ECA63302DB1F}">
      <dgm:prSet/>
      <dgm:spPr/>
      <dgm:t>
        <a:bodyPr/>
        <a:lstStyle/>
        <a:p>
          <a:endParaRPr lang="de-DE"/>
        </a:p>
      </dgm:t>
    </dgm:pt>
    <dgm:pt modelId="{9E18E79E-6ED5-4B53-8DBB-8E9595C02491}" type="sibTrans" cxnId="{C97D9487-B0A5-443B-9B79-ECA63302DB1F}">
      <dgm:prSet/>
      <dgm:spPr/>
      <dgm:t>
        <a:bodyPr/>
        <a:lstStyle/>
        <a:p>
          <a:endParaRPr lang="de-DE"/>
        </a:p>
      </dgm:t>
    </dgm:pt>
    <dgm:pt modelId="{7AF76A1E-9042-4291-B0FB-BC0909CE735A}">
      <dgm:prSet phldrT="[Text]" custT="1"/>
      <dgm:spPr/>
      <dgm:t>
        <a:bodyPr/>
        <a:lstStyle/>
        <a:p>
          <a:r>
            <a:rPr lang="de-DE" sz="1200" dirty="0" err="1"/>
            <a:t>Semantic</a:t>
          </a:r>
          <a:r>
            <a:rPr lang="de-DE" sz="1200" dirty="0"/>
            <a:t> “</a:t>
          </a:r>
          <a:r>
            <a:rPr lang="de-DE" sz="1200" i="1" dirty="0" err="1"/>
            <a:t>agnostic</a:t>
          </a:r>
          <a:r>
            <a:rPr lang="en-GB" sz="1200" dirty="0"/>
            <a:t>”</a:t>
          </a:r>
          <a:r>
            <a:rPr lang="de-DE" sz="1200" dirty="0"/>
            <a:t> &amp; “</a:t>
          </a:r>
          <a:r>
            <a:rPr lang="de-DE" sz="1200" i="1" dirty="0" err="1"/>
            <a:t>specific</a:t>
          </a:r>
          <a:r>
            <a:rPr lang="en-GB" sz="1200" dirty="0"/>
            <a:t>”</a:t>
          </a:r>
          <a:r>
            <a:rPr lang="de-DE" sz="1200" dirty="0"/>
            <a:t> </a:t>
          </a:r>
          <a:r>
            <a:rPr lang="de-DE" sz="1200" dirty="0" err="1"/>
            <a:t>searches</a:t>
          </a:r>
          <a:endParaRPr lang="de-DE" sz="1200" dirty="0"/>
        </a:p>
      </dgm:t>
    </dgm:pt>
    <dgm:pt modelId="{84058F5A-C235-4B72-94FA-3EC9BF9C08C8}" type="parTrans" cxnId="{A78A01D4-2418-4F6F-BCE0-E59CFCEDC496}">
      <dgm:prSet/>
      <dgm:spPr/>
      <dgm:t>
        <a:bodyPr/>
        <a:lstStyle/>
        <a:p>
          <a:endParaRPr lang="de-DE"/>
        </a:p>
      </dgm:t>
    </dgm:pt>
    <dgm:pt modelId="{07F5B968-8BF4-4FC8-ADFE-338A09FA43AF}" type="sibTrans" cxnId="{A78A01D4-2418-4F6F-BCE0-E59CFCEDC496}">
      <dgm:prSet/>
      <dgm:spPr/>
      <dgm:t>
        <a:bodyPr/>
        <a:lstStyle/>
        <a:p>
          <a:endParaRPr lang="de-DE"/>
        </a:p>
      </dgm:t>
    </dgm:pt>
    <dgm:pt modelId="{3F141070-5CE1-4EFE-AD60-DC094C21B034}">
      <dgm:prSet phldrT="[Text]" custT="1"/>
      <dgm:spPr/>
      <dgm:t>
        <a:bodyPr/>
        <a:lstStyle/>
        <a:p>
          <a:r>
            <a:rPr lang="de-DE" sz="1200" dirty="0"/>
            <a:t>Interface-</a:t>
          </a:r>
          <a:r>
            <a:rPr lang="de-DE" sz="1200" dirty="0" err="1"/>
            <a:t>based</a:t>
          </a:r>
          <a:r>
            <a:rPr lang="de-DE" sz="1200" dirty="0"/>
            <a:t> </a:t>
          </a:r>
          <a:r>
            <a:rPr lang="de-DE" sz="1200" dirty="0" err="1"/>
            <a:t>code</a:t>
          </a:r>
          <a:r>
            <a:rPr lang="de-DE" sz="1200" dirty="0"/>
            <a:t> </a:t>
          </a:r>
          <a:r>
            <a:rPr lang="de-DE" sz="1200" dirty="0" err="1"/>
            <a:t>search</a:t>
          </a:r>
          <a:endParaRPr lang="de-DE" sz="1200" dirty="0"/>
        </a:p>
      </dgm:t>
    </dgm:pt>
    <dgm:pt modelId="{B256FC95-7785-4A4C-88AE-2C39F1CDD37E}" type="parTrans" cxnId="{3B4D12F4-10F7-4376-9156-03FC19BE3FD7}">
      <dgm:prSet/>
      <dgm:spPr/>
      <dgm:t>
        <a:bodyPr/>
        <a:lstStyle/>
        <a:p>
          <a:endParaRPr lang="de-DE"/>
        </a:p>
      </dgm:t>
    </dgm:pt>
    <dgm:pt modelId="{A961343D-3A33-448D-875D-3058C33453A8}" type="sibTrans" cxnId="{3B4D12F4-10F7-4376-9156-03FC19BE3FD7}">
      <dgm:prSet/>
      <dgm:spPr/>
      <dgm:t>
        <a:bodyPr/>
        <a:lstStyle/>
        <a:p>
          <a:endParaRPr lang="de-DE"/>
        </a:p>
      </dgm:t>
    </dgm:pt>
    <dgm:pt modelId="{A4CE0494-E081-4551-820D-C3D2573A09A3}">
      <dgm:prSet phldrT="[Text]"/>
      <dgm:spPr/>
      <dgm:t>
        <a:bodyPr/>
        <a:lstStyle/>
        <a:p>
          <a:r>
            <a:rPr lang="de-DE" dirty="0"/>
            <a:t>Observation-</a:t>
          </a:r>
          <a:r>
            <a:rPr lang="de-DE" dirty="0" err="1"/>
            <a:t>based</a:t>
          </a:r>
          <a:r>
            <a:rPr lang="de-DE" dirty="0"/>
            <a:t> </a:t>
          </a:r>
          <a:r>
            <a:rPr lang="de-DE" dirty="0" err="1"/>
            <a:t>Behavior</a:t>
          </a:r>
          <a:r>
            <a:rPr lang="de-DE" dirty="0"/>
            <a:t> Analysis</a:t>
          </a:r>
        </a:p>
      </dgm:t>
    </dgm:pt>
    <dgm:pt modelId="{856E5A9E-3674-42E3-8082-E9DB9C0C6928}" type="parTrans" cxnId="{69C4E0C7-296A-4AFC-9231-CFE528AC2906}">
      <dgm:prSet/>
      <dgm:spPr/>
      <dgm:t>
        <a:bodyPr/>
        <a:lstStyle/>
        <a:p>
          <a:endParaRPr lang="de-DE"/>
        </a:p>
      </dgm:t>
    </dgm:pt>
    <dgm:pt modelId="{7766C0D3-26E8-40C6-A205-9A7968F10587}" type="sibTrans" cxnId="{69C4E0C7-296A-4AFC-9231-CFE528AC2906}">
      <dgm:prSet/>
      <dgm:spPr/>
      <dgm:t>
        <a:bodyPr/>
        <a:lstStyle/>
        <a:p>
          <a:endParaRPr lang="de-DE"/>
        </a:p>
      </dgm:t>
    </dgm:pt>
    <dgm:pt modelId="{3964F513-7884-4BC8-A9A4-830BB93D1307}">
      <dgm:prSet phldrT="[Text]"/>
      <dgm:spPr/>
      <dgm:t>
        <a:bodyPr/>
        <a:lstStyle/>
        <a:p>
          <a:r>
            <a:rPr lang="de-DE" dirty="0" err="1"/>
            <a:t>Provide</a:t>
          </a:r>
          <a:r>
            <a:rPr lang="de-DE" dirty="0"/>
            <a:t> </a:t>
          </a:r>
          <a:r>
            <a:rPr lang="de-DE" dirty="0" err="1"/>
            <a:t>inputs</a:t>
          </a:r>
          <a:r>
            <a:rPr lang="de-DE" dirty="0"/>
            <a:t> (</a:t>
          </a:r>
          <a:r>
            <a:rPr lang="de-DE" dirty="0" err="1"/>
            <a:t>stimuli</a:t>
          </a:r>
          <a:r>
            <a:rPr lang="de-DE" dirty="0"/>
            <a:t>)</a:t>
          </a:r>
        </a:p>
      </dgm:t>
    </dgm:pt>
    <dgm:pt modelId="{489A3D94-FCC7-4A6F-A52B-FE53226C3522}" type="parTrans" cxnId="{BF58331C-6AC9-4754-8B10-20346B810C8D}">
      <dgm:prSet/>
      <dgm:spPr/>
      <dgm:t>
        <a:bodyPr/>
        <a:lstStyle/>
        <a:p>
          <a:endParaRPr lang="de-DE"/>
        </a:p>
      </dgm:t>
    </dgm:pt>
    <dgm:pt modelId="{BD4867A2-F730-4F7F-827B-9F22D4362C0E}" type="sibTrans" cxnId="{BF58331C-6AC9-4754-8B10-20346B810C8D}">
      <dgm:prSet/>
      <dgm:spPr/>
      <dgm:t>
        <a:bodyPr/>
        <a:lstStyle/>
        <a:p>
          <a:endParaRPr lang="de-DE"/>
        </a:p>
      </dgm:t>
    </dgm:pt>
    <dgm:pt modelId="{C5770950-6833-4A08-AF0B-F4F619203FCB}">
      <dgm:prSet phldrT="[Text]"/>
      <dgm:spPr/>
      <dgm:t>
        <a:bodyPr/>
        <a:lstStyle/>
        <a:p>
          <a:r>
            <a:rPr lang="de-DE" dirty="0"/>
            <a:t>Data Analytics</a:t>
          </a:r>
        </a:p>
      </dgm:t>
    </dgm:pt>
    <dgm:pt modelId="{CA6411D0-B917-4F84-AF0D-7F286486BC17}" type="parTrans" cxnId="{B1EA8950-8709-417C-AB49-16BFF3B7DB7C}">
      <dgm:prSet/>
      <dgm:spPr/>
      <dgm:t>
        <a:bodyPr/>
        <a:lstStyle/>
        <a:p>
          <a:endParaRPr lang="de-DE"/>
        </a:p>
      </dgm:t>
    </dgm:pt>
    <dgm:pt modelId="{D5CDA0FC-8218-4CA9-90BF-99ACF26EFE38}" type="sibTrans" cxnId="{B1EA8950-8709-417C-AB49-16BFF3B7DB7C}">
      <dgm:prSet/>
      <dgm:spPr/>
      <dgm:t>
        <a:bodyPr/>
        <a:lstStyle/>
        <a:p>
          <a:endParaRPr lang="de-DE"/>
        </a:p>
      </dgm:t>
    </dgm:pt>
    <dgm:pt modelId="{4333B9BB-58E3-4141-B08C-05C90CFEAEA4}">
      <dgm:prSet phldrT="[Text]" custT="1"/>
      <dgm:spPr/>
      <dgm:t>
        <a:bodyPr/>
        <a:lstStyle/>
        <a:p>
          <a:r>
            <a:rPr lang="de-DE" sz="1200" dirty="0" err="1"/>
            <a:t>Filtering</a:t>
          </a:r>
          <a:r>
            <a:rPr lang="de-DE" sz="1200" dirty="0"/>
            <a:t> (</a:t>
          </a:r>
          <a:r>
            <a:rPr lang="de-DE" sz="1200" dirty="0" err="1"/>
            <a:t>metrics</a:t>
          </a:r>
          <a:r>
            <a:rPr lang="de-DE" sz="1200" dirty="0"/>
            <a:t>, </a:t>
          </a:r>
          <a:r>
            <a:rPr lang="de-DE" sz="1200" dirty="0" err="1"/>
            <a:t>structural</a:t>
          </a:r>
          <a:r>
            <a:rPr lang="de-DE" sz="1200" dirty="0"/>
            <a:t> </a:t>
          </a:r>
          <a:r>
            <a:rPr lang="de-DE" sz="1200" dirty="0" err="1"/>
            <a:t>properties</a:t>
          </a:r>
          <a:r>
            <a:rPr lang="de-DE" sz="1200" dirty="0"/>
            <a:t>, </a:t>
          </a:r>
          <a:r>
            <a:rPr lang="de-DE" sz="1200" dirty="0" err="1"/>
            <a:t>code</a:t>
          </a:r>
          <a:r>
            <a:rPr lang="de-DE" sz="1200" dirty="0"/>
            <a:t> </a:t>
          </a:r>
          <a:r>
            <a:rPr lang="de-DE" sz="1200" dirty="0" err="1"/>
            <a:t>clones</a:t>
          </a:r>
          <a:r>
            <a:rPr lang="de-DE" sz="1200" dirty="0"/>
            <a:t> etc.)</a:t>
          </a:r>
        </a:p>
      </dgm:t>
    </dgm:pt>
    <dgm:pt modelId="{6F0B7E00-E2FB-4728-8482-4B8BD227E40F}" type="parTrans" cxnId="{E47853CA-9840-469F-BF51-4EA372026841}">
      <dgm:prSet/>
      <dgm:spPr/>
      <dgm:t>
        <a:bodyPr/>
        <a:lstStyle/>
        <a:p>
          <a:endParaRPr lang="de-DE"/>
        </a:p>
      </dgm:t>
    </dgm:pt>
    <dgm:pt modelId="{8D33819C-43CE-4C6D-946D-DB13FDC13620}" type="sibTrans" cxnId="{E47853CA-9840-469F-BF51-4EA372026841}">
      <dgm:prSet/>
      <dgm:spPr/>
      <dgm:t>
        <a:bodyPr/>
        <a:lstStyle/>
        <a:p>
          <a:endParaRPr lang="de-DE"/>
        </a:p>
      </dgm:t>
    </dgm:pt>
    <dgm:pt modelId="{63BE0F2F-D03A-4E5B-9D29-F6828E55C35B}">
      <dgm:prSet phldrT="[Text]"/>
      <dgm:spPr/>
      <dgm:t>
        <a:bodyPr/>
        <a:lstStyle/>
        <a:p>
          <a:r>
            <a:rPr lang="de-DE" dirty="0"/>
            <a:t>Measurement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engineering</a:t>
          </a:r>
          <a:r>
            <a:rPr lang="de-DE" dirty="0"/>
            <a:t> </a:t>
          </a:r>
          <a:r>
            <a:rPr lang="de-DE" dirty="0" err="1"/>
            <a:t>goals</a:t>
          </a:r>
          <a:r>
            <a:rPr lang="de-DE" dirty="0"/>
            <a:t> etc.</a:t>
          </a:r>
        </a:p>
      </dgm:t>
    </dgm:pt>
    <dgm:pt modelId="{F0B823F0-C9E0-4D8D-8FAC-C14FF430C9FC}" type="parTrans" cxnId="{42E73549-B542-4A6F-A283-8796BDFE25B0}">
      <dgm:prSet/>
      <dgm:spPr/>
      <dgm:t>
        <a:bodyPr/>
        <a:lstStyle/>
        <a:p>
          <a:endParaRPr lang="de-DE"/>
        </a:p>
      </dgm:t>
    </dgm:pt>
    <dgm:pt modelId="{5DDAC51E-A0A9-4574-8C07-2EC7EF905293}" type="sibTrans" cxnId="{42E73549-B542-4A6F-A283-8796BDFE25B0}">
      <dgm:prSet/>
      <dgm:spPr/>
      <dgm:t>
        <a:bodyPr/>
        <a:lstStyle/>
        <a:p>
          <a:endParaRPr lang="de-DE"/>
        </a:p>
      </dgm:t>
    </dgm:pt>
    <dgm:pt modelId="{6C5518C0-7B72-4D74-8CDB-A6731CE6CCCC}">
      <dgm:prSet phldrT="[Text]"/>
      <dgm:spPr/>
      <dgm:t>
        <a:bodyPr/>
        <a:lstStyle/>
        <a:p>
          <a:r>
            <a:rPr lang="de-DE" dirty="0"/>
            <a:t>Interactive </a:t>
          </a:r>
          <a:r>
            <a:rPr lang="de-DE" dirty="0" err="1"/>
            <a:t>analyses</a:t>
          </a:r>
          <a:r>
            <a:rPr lang="de-DE" dirty="0"/>
            <a:t> (</a:t>
          </a:r>
          <a:r>
            <a:rPr lang="de-DE" dirty="0" err="1"/>
            <a:t>notebook</a:t>
          </a:r>
          <a:r>
            <a:rPr lang="de-DE" dirty="0"/>
            <a:t>)</a:t>
          </a:r>
        </a:p>
      </dgm:t>
    </dgm:pt>
    <dgm:pt modelId="{314508D3-18C1-41F9-989C-C3E9EFB472C7}" type="parTrans" cxnId="{200FB535-7123-4823-A9E3-0131CE9A2682}">
      <dgm:prSet/>
      <dgm:spPr/>
      <dgm:t>
        <a:bodyPr/>
        <a:lstStyle/>
        <a:p>
          <a:endParaRPr lang="de-DE"/>
        </a:p>
      </dgm:t>
    </dgm:pt>
    <dgm:pt modelId="{D564FEAC-F8F3-497F-B7BD-3509614C5953}" type="sibTrans" cxnId="{200FB535-7123-4823-A9E3-0131CE9A2682}">
      <dgm:prSet/>
      <dgm:spPr/>
      <dgm:t>
        <a:bodyPr/>
        <a:lstStyle/>
        <a:p>
          <a:endParaRPr lang="de-DE"/>
        </a:p>
      </dgm:t>
    </dgm:pt>
    <dgm:pt modelId="{13876BFB-6918-4834-BCD6-18AE99DBE173}">
      <dgm:prSet phldrT="[Text]"/>
      <dgm:spPr/>
      <dgm:t>
        <a:bodyPr/>
        <a:lstStyle/>
        <a:p>
          <a:r>
            <a:rPr lang="de-DE" dirty="0"/>
            <a:t>Offline </a:t>
          </a:r>
          <a:r>
            <a:rPr lang="de-DE" dirty="0" err="1"/>
            <a:t>analyses</a:t>
          </a:r>
          <a:r>
            <a:rPr lang="de-DE" dirty="0"/>
            <a:t> (</a:t>
          </a:r>
          <a:r>
            <a:rPr lang="de-DE" dirty="0" err="1"/>
            <a:t>external</a:t>
          </a:r>
          <a:r>
            <a:rPr lang="de-DE" dirty="0"/>
            <a:t> </a:t>
          </a:r>
          <a:r>
            <a:rPr lang="de-DE" dirty="0" err="1"/>
            <a:t>tools</a:t>
          </a:r>
          <a:r>
            <a:rPr lang="de-DE" dirty="0"/>
            <a:t>)</a:t>
          </a:r>
        </a:p>
      </dgm:t>
    </dgm:pt>
    <dgm:pt modelId="{557D676D-5858-47BC-A80F-A8C0BEAA808B}" type="parTrans" cxnId="{69250FCA-7550-40E6-A2DE-0CBF5FA68184}">
      <dgm:prSet/>
      <dgm:spPr/>
      <dgm:t>
        <a:bodyPr/>
        <a:lstStyle/>
        <a:p>
          <a:endParaRPr lang="de-DE"/>
        </a:p>
      </dgm:t>
    </dgm:pt>
    <dgm:pt modelId="{7DC52F8C-8B6D-46D5-B2FB-0CF5233F06E3}" type="sibTrans" cxnId="{69250FCA-7550-40E6-A2DE-0CBF5FA68184}">
      <dgm:prSet/>
      <dgm:spPr/>
      <dgm:t>
        <a:bodyPr/>
        <a:lstStyle/>
        <a:p>
          <a:endParaRPr lang="de-DE"/>
        </a:p>
      </dgm:t>
    </dgm:pt>
    <dgm:pt modelId="{8CBCF1EB-6F5E-47AE-BD6A-CD33DD795CCE}">
      <dgm:prSet phldrT="[Text]"/>
      <dgm:spPr/>
      <dgm:t>
        <a:bodyPr/>
        <a:lstStyle/>
        <a:p>
          <a:r>
            <a:rPr lang="de-DE" dirty="0" err="1"/>
            <a:t>Observe</a:t>
          </a:r>
          <a:r>
            <a:rPr lang="de-DE" dirty="0"/>
            <a:t> </a:t>
          </a:r>
          <a:r>
            <a:rPr lang="de-DE" dirty="0" err="1"/>
            <a:t>outputs</a:t>
          </a:r>
          <a:r>
            <a:rPr lang="de-DE" dirty="0"/>
            <a:t> (</a:t>
          </a:r>
          <a:r>
            <a:rPr lang="de-DE" dirty="0" err="1"/>
            <a:t>responses</a:t>
          </a:r>
          <a:r>
            <a:rPr lang="de-DE" dirty="0"/>
            <a:t>)</a:t>
          </a:r>
        </a:p>
      </dgm:t>
    </dgm:pt>
    <dgm:pt modelId="{588900F8-5EB7-47A8-9F2B-71C4EF4B4E50}" type="parTrans" cxnId="{D50411CD-ECB4-4167-AB2E-17E4C24D2342}">
      <dgm:prSet/>
      <dgm:spPr/>
      <dgm:t>
        <a:bodyPr/>
        <a:lstStyle/>
        <a:p>
          <a:endParaRPr lang="de-DE"/>
        </a:p>
      </dgm:t>
    </dgm:pt>
    <dgm:pt modelId="{21E795C4-11C9-4A88-8601-5CA188E49D19}" type="sibTrans" cxnId="{D50411CD-ECB4-4167-AB2E-17E4C24D2342}">
      <dgm:prSet/>
      <dgm:spPr/>
      <dgm:t>
        <a:bodyPr/>
        <a:lstStyle/>
        <a:p>
          <a:endParaRPr lang="de-DE"/>
        </a:p>
      </dgm:t>
    </dgm:pt>
    <dgm:pt modelId="{E087A354-EA31-4354-9677-01C953017350}">
      <dgm:prSet phldrT="[Text]"/>
      <dgm:spPr/>
      <dgm:t>
        <a:bodyPr/>
        <a:lstStyle/>
        <a:p>
          <a:r>
            <a:rPr lang="de-DE" dirty="0" err="1"/>
            <a:t>Program</a:t>
          </a:r>
          <a:r>
            <a:rPr lang="de-DE" dirty="0"/>
            <a:t> </a:t>
          </a:r>
          <a:r>
            <a:rPr lang="de-DE" dirty="0" err="1"/>
            <a:t>analyses</a:t>
          </a:r>
          <a:r>
            <a:rPr lang="de-DE" dirty="0"/>
            <a:t> (</a:t>
          </a:r>
          <a:r>
            <a:rPr lang="de-DE" dirty="0" err="1"/>
            <a:t>static</a:t>
          </a:r>
          <a:r>
            <a:rPr lang="de-DE" dirty="0"/>
            <a:t> + </a:t>
          </a:r>
          <a:r>
            <a:rPr lang="de-DE" dirty="0" err="1"/>
            <a:t>dynamic</a:t>
          </a:r>
          <a:r>
            <a:rPr lang="de-DE" dirty="0"/>
            <a:t>)</a:t>
          </a:r>
        </a:p>
      </dgm:t>
    </dgm:pt>
    <dgm:pt modelId="{2619807D-7AF6-4820-ACA4-B8A9D2D0BF43}" type="parTrans" cxnId="{C396ECC3-3664-4A0F-A402-47D5A51A9CA0}">
      <dgm:prSet/>
      <dgm:spPr/>
      <dgm:t>
        <a:bodyPr/>
        <a:lstStyle/>
        <a:p>
          <a:endParaRPr lang="de-DE"/>
        </a:p>
      </dgm:t>
    </dgm:pt>
    <dgm:pt modelId="{426727A6-E1A6-4FB5-BA6B-34483DD4AA97}" type="sibTrans" cxnId="{C396ECC3-3664-4A0F-A402-47D5A51A9CA0}">
      <dgm:prSet/>
      <dgm:spPr/>
      <dgm:t>
        <a:bodyPr/>
        <a:lstStyle/>
        <a:p>
          <a:endParaRPr lang="de-DE"/>
        </a:p>
      </dgm:t>
    </dgm:pt>
    <dgm:pt modelId="{25DDD154-6607-414C-A7F7-12BE0A2DADBC}" type="pres">
      <dgm:prSet presAssocID="{6975F172-B76F-406F-A7B6-AE11CF59318B}" presName="linear" presStyleCnt="0">
        <dgm:presLayoutVars>
          <dgm:dir/>
          <dgm:resizeHandles val="exact"/>
        </dgm:presLayoutVars>
      </dgm:prSet>
      <dgm:spPr/>
    </dgm:pt>
    <dgm:pt modelId="{8CB6A9FC-382A-43C7-A808-8048B5D5CD4F}" type="pres">
      <dgm:prSet presAssocID="{F5991EB0-4240-4159-AB29-FFBD65D029E3}" presName="comp" presStyleCnt="0"/>
      <dgm:spPr/>
    </dgm:pt>
    <dgm:pt modelId="{0CDF7FD5-26D6-4581-A8C5-D307A0C34710}" type="pres">
      <dgm:prSet presAssocID="{F5991EB0-4240-4159-AB29-FFBD65D029E3}" presName="box" presStyleLbl="node1" presStyleIdx="0" presStyleCnt="3"/>
      <dgm:spPr/>
    </dgm:pt>
    <dgm:pt modelId="{C7704355-16AF-4F38-9D81-491D110F177B}" type="pres">
      <dgm:prSet presAssocID="{F5991EB0-4240-4159-AB29-FFBD65D029E3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437B2BCF-58B9-4D8E-BBC3-3FC77AF81997}" type="pres">
      <dgm:prSet presAssocID="{F5991EB0-4240-4159-AB29-FFBD65D029E3}" presName="text" presStyleLbl="node1" presStyleIdx="0" presStyleCnt="3">
        <dgm:presLayoutVars>
          <dgm:bulletEnabled val="1"/>
        </dgm:presLayoutVars>
      </dgm:prSet>
      <dgm:spPr/>
    </dgm:pt>
    <dgm:pt modelId="{D338A55B-AB5B-4B28-ABA3-AFBB784DF0A0}" type="pres">
      <dgm:prSet presAssocID="{9E18E79E-6ED5-4B53-8DBB-8E9595C02491}" presName="spacer" presStyleCnt="0"/>
      <dgm:spPr/>
    </dgm:pt>
    <dgm:pt modelId="{4C3F9C7B-7937-443E-A283-C549FCC41ED1}" type="pres">
      <dgm:prSet presAssocID="{A4CE0494-E081-4551-820D-C3D2573A09A3}" presName="comp" presStyleCnt="0"/>
      <dgm:spPr/>
    </dgm:pt>
    <dgm:pt modelId="{C7ED9E95-0314-427E-9FD2-38DB70B58D1B}" type="pres">
      <dgm:prSet presAssocID="{A4CE0494-E081-4551-820D-C3D2573A09A3}" presName="box" presStyleLbl="node1" presStyleIdx="1" presStyleCnt="3"/>
      <dgm:spPr/>
    </dgm:pt>
    <dgm:pt modelId="{5EC99190-94B1-4B87-8DDB-41DF77831084}" type="pres">
      <dgm:prSet presAssocID="{A4CE0494-E081-4551-820D-C3D2573A09A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B6D1B90-C483-42B3-AC09-003F5A3744B7}" type="pres">
      <dgm:prSet presAssocID="{A4CE0494-E081-4551-820D-C3D2573A09A3}" presName="text" presStyleLbl="node1" presStyleIdx="1" presStyleCnt="3">
        <dgm:presLayoutVars>
          <dgm:bulletEnabled val="1"/>
        </dgm:presLayoutVars>
      </dgm:prSet>
      <dgm:spPr/>
    </dgm:pt>
    <dgm:pt modelId="{62ADBA62-A0B5-4048-AA1D-516E4A555810}" type="pres">
      <dgm:prSet presAssocID="{7766C0D3-26E8-40C6-A205-9A7968F10587}" presName="spacer" presStyleCnt="0"/>
      <dgm:spPr/>
    </dgm:pt>
    <dgm:pt modelId="{642B0D0A-2C0C-4B7F-90BE-3300ED9BE264}" type="pres">
      <dgm:prSet presAssocID="{C5770950-6833-4A08-AF0B-F4F619203FCB}" presName="comp" presStyleCnt="0"/>
      <dgm:spPr/>
    </dgm:pt>
    <dgm:pt modelId="{F51AA751-807B-4E4F-BAAF-58D2AE4D3A04}" type="pres">
      <dgm:prSet presAssocID="{C5770950-6833-4A08-AF0B-F4F619203FCB}" presName="box" presStyleLbl="node1" presStyleIdx="2" presStyleCnt="3"/>
      <dgm:spPr/>
    </dgm:pt>
    <dgm:pt modelId="{3CCCBC6F-1B2D-460C-8FC3-5E29731EEC37}" type="pres">
      <dgm:prSet presAssocID="{C5770950-6833-4A08-AF0B-F4F619203FC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FEE4BEF-8B4F-4C00-8596-0DF5FACC5C6C}" type="pres">
      <dgm:prSet presAssocID="{C5770950-6833-4A08-AF0B-F4F619203FCB}" presName="text" presStyleLbl="node1" presStyleIdx="2" presStyleCnt="3">
        <dgm:presLayoutVars>
          <dgm:bulletEnabled val="1"/>
        </dgm:presLayoutVars>
      </dgm:prSet>
      <dgm:spPr/>
    </dgm:pt>
  </dgm:ptLst>
  <dgm:cxnLst>
    <dgm:cxn modelId="{98B7E710-E571-423A-9793-A576A6B81D5B}" type="presOf" srcId="{6C5518C0-7B72-4D74-8CDB-A6731CE6CCCC}" destId="{3FEE4BEF-8B4F-4C00-8596-0DF5FACC5C6C}" srcOrd="1" destOrd="1" presId="urn:microsoft.com/office/officeart/2005/8/layout/vList4"/>
    <dgm:cxn modelId="{A332C412-87DC-43FA-855F-279496D87608}" type="presOf" srcId="{E087A354-EA31-4354-9677-01C953017350}" destId="{C7ED9E95-0314-427E-9FD2-38DB70B58D1B}" srcOrd="0" destOrd="3" presId="urn:microsoft.com/office/officeart/2005/8/layout/vList4"/>
    <dgm:cxn modelId="{BF58331C-6AC9-4754-8B10-20346B810C8D}" srcId="{A4CE0494-E081-4551-820D-C3D2573A09A3}" destId="{3964F513-7884-4BC8-A9A4-830BB93D1307}" srcOrd="0" destOrd="0" parTransId="{489A3D94-FCC7-4A6F-A52B-FE53226C3522}" sibTransId="{BD4867A2-F730-4F7F-827B-9F22D4362C0E}"/>
    <dgm:cxn modelId="{933A1C28-8683-4601-8C2E-F3FEDAFBEFFA}" type="presOf" srcId="{A4CE0494-E081-4551-820D-C3D2573A09A3}" destId="{C7ED9E95-0314-427E-9FD2-38DB70B58D1B}" srcOrd="0" destOrd="0" presId="urn:microsoft.com/office/officeart/2005/8/layout/vList4"/>
    <dgm:cxn modelId="{96F2E12A-8614-4429-9BA4-04C126572BCF}" type="presOf" srcId="{63BE0F2F-D03A-4E5B-9D29-F6828E55C35B}" destId="{C7ED9E95-0314-427E-9FD2-38DB70B58D1B}" srcOrd="0" destOrd="4" presId="urn:microsoft.com/office/officeart/2005/8/layout/vList4"/>
    <dgm:cxn modelId="{200FB535-7123-4823-A9E3-0131CE9A2682}" srcId="{C5770950-6833-4A08-AF0B-F4F619203FCB}" destId="{6C5518C0-7B72-4D74-8CDB-A6731CE6CCCC}" srcOrd="0" destOrd="0" parTransId="{314508D3-18C1-41F9-989C-C3E9EFB472C7}" sibTransId="{D564FEAC-F8F3-497F-B7BD-3509614C5953}"/>
    <dgm:cxn modelId="{593ACE38-42B4-48DD-A4ED-6AE4B238F8C4}" type="presOf" srcId="{3964F513-7884-4BC8-A9A4-830BB93D1307}" destId="{4B6D1B90-C483-42B3-AC09-003F5A3744B7}" srcOrd="1" destOrd="1" presId="urn:microsoft.com/office/officeart/2005/8/layout/vList4"/>
    <dgm:cxn modelId="{AE67D93C-382C-49E6-93A5-667116224049}" type="presOf" srcId="{3F141070-5CE1-4EFE-AD60-DC094C21B034}" destId="{0CDF7FD5-26D6-4581-A8C5-D307A0C34710}" srcOrd="0" destOrd="2" presId="urn:microsoft.com/office/officeart/2005/8/layout/vList4"/>
    <dgm:cxn modelId="{5EC0D661-1F93-4FCF-AFA8-DCE0D89244B0}" type="presOf" srcId="{7AF76A1E-9042-4291-B0FB-BC0909CE735A}" destId="{437B2BCF-58B9-4D8E-BBC3-3FC77AF81997}" srcOrd="1" destOrd="1" presId="urn:microsoft.com/office/officeart/2005/8/layout/vList4"/>
    <dgm:cxn modelId="{6D537964-0F66-4963-82AE-443950E2360B}" type="presOf" srcId="{63BE0F2F-D03A-4E5B-9D29-F6828E55C35B}" destId="{4B6D1B90-C483-42B3-AC09-003F5A3744B7}" srcOrd="1" destOrd="4" presId="urn:microsoft.com/office/officeart/2005/8/layout/vList4"/>
    <dgm:cxn modelId="{96B44647-56E6-43F0-B970-1A0F085D13F8}" type="presOf" srcId="{3F141070-5CE1-4EFE-AD60-DC094C21B034}" destId="{437B2BCF-58B9-4D8E-BBC3-3FC77AF81997}" srcOrd="1" destOrd="2" presId="urn:microsoft.com/office/officeart/2005/8/layout/vList4"/>
    <dgm:cxn modelId="{42E73549-B542-4A6F-A283-8796BDFE25B0}" srcId="{A4CE0494-E081-4551-820D-C3D2573A09A3}" destId="{63BE0F2F-D03A-4E5B-9D29-F6828E55C35B}" srcOrd="3" destOrd="0" parTransId="{F0B823F0-C9E0-4D8D-8FAC-C14FF430C9FC}" sibTransId="{5DDAC51E-A0A9-4574-8C07-2EC7EF905293}"/>
    <dgm:cxn modelId="{56BCEC4A-98B1-4E61-B536-25EFC5B2C6C1}" type="presOf" srcId="{4333B9BB-58E3-4141-B08C-05C90CFEAEA4}" destId="{0CDF7FD5-26D6-4581-A8C5-D307A0C34710}" srcOrd="0" destOrd="3" presId="urn:microsoft.com/office/officeart/2005/8/layout/vList4"/>
    <dgm:cxn modelId="{B1EA8950-8709-417C-AB49-16BFF3B7DB7C}" srcId="{6975F172-B76F-406F-A7B6-AE11CF59318B}" destId="{C5770950-6833-4A08-AF0B-F4F619203FCB}" srcOrd="2" destOrd="0" parTransId="{CA6411D0-B917-4F84-AF0D-7F286486BC17}" sibTransId="{D5CDA0FC-8218-4CA9-90BF-99ACF26EFE38}"/>
    <dgm:cxn modelId="{4D3AA676-440F-4588-BAC5-429E5BAB18F4}" type="presOf" srcId="{8CBCF1EB-6F5E-47AE-BD6A-CD33DD795CCE}" destId="{4B6D1B90-C483-42B3-AC09-003F5A3744B7}" srcOrd="1" destOrd="2" presId="urn:microsoft.com/office/officeart/2005/8/layout/vList4"/>
    <dgm:cxn modelId="{5E0DAF7C-CA1A-49AA-8008-3C486F96F171}" type="presOf" srcId="{C5770950-6833-4A08-AF0B-F4F619203FCB}" destId="{3FEE4BEF-8B4F-4C00-8596-0DF5FACC5C6C}" srcOrd="1" destOrd="0" presId="urn:microsoft.com/office/officeart/2005/8/layout/vList4"/>
    <dgm:cxn modelId="{C97D9487-B0A5-443B-9B79-ECA63302DB1F}" srcId="{6975F172-B76F-406F-A7B6-AE11CF59318B}" destId="{F5991EB0-4240-4159-AB29-FFBD65D029E3}" srcOrd="0" destOrd="0" parTransId="{D1097F2B-6C06-4F0B-848F-7BD2CF19BB94}" sibTransId="{9E18E79E-6ED5-4B53-8DBB-8E9595C02491}"/>
    <dgm:cxn modelId="{F9DB1B9B-FDB6-4F51-93E8-C7CDA87C6752}" type="presOf" srcId="{A4CE0494-E081-4551-820D-C3D2573A09A3}" destId="{4B6D1B90-C483-42B3-AC09-003F5A3744B7}" srcOrd="1" destOrd="0" presId="urn:microsoft.com/office/officeart/2005/8/layout/vList4"/>
    <dgm:cxn modelId="{1392609B-ECC7-484C-8D83-7BA97D3940F1}" type="presOf" srcId="{C5770950-6833-4A08-AF0B-F4F619203FCB}" destId="{F51AA751-807B-4E4F-BAAF-58D2AE4D3A04}" srcOrd="0" destOrd="0" presId="urn:microsoft.com/office/officeart/2005/8/layout/vList4"/>
    <dgm:cxn modelId="{8F0A1D9D-402E-4D38-B6F6-EF5D7B08BCC0}" type="presOf" srcId="{3964F513-7884-4BC8-A9A4-830BB93D1307}" destId="{C7ED9E95-0314-427E-9FD2-38DB70B58D1B}" srcOrd="0" destOrd="1" presId="urn:microsoft.com/office/officeart/2005/8/layout/vList4"/>
    <dgm:cxn modelId="{4320E4A3-965D-44B7-A1FA-97555EA90839}" type="presOf" srcId="{6975F172-B76F-406F-A7B6-AE11CF59318B}" destId="{25DDD154-6607-414C-A7F7-12BE0A2DADBC}" srcOrd="0" destOrd="0" presId="urn:microsoft.com/office/officeart/2005/8/layout/vList4"/>
    <dgm:cxn modelId="{C396ECC3-3664-4A0F-A402-47D5A51A9CA0}" srcId="{A4CE0494-E081-4551-820D-C3D2573A09A3}" destId="{E087A354-EA31-4354-9677-01C953017350}" srcOrd="2" destOrd="0" parTransId="{2619807D-7AF6-4820-ACA4-B8A9D2D0BF43}" sibTransId="{426727A6-E1A6-4FB5-BA6B-34483DD4AA97}"/>
    <dgm:cxn modelId="{69C4E0C7-296A-4AFC-9231-CFE528AC2906}" srcId="{6975F172-B76F-406F-A7B6-AE11CF59318B}" destId="{A4CE0494-E081-4551-820D-C3D2573A09A3}" srcOrd="1" destOrd="0" parTransId="{856E5A9E-3674-42E3-8082-E9DB9C0C6928}" sibTransId="{7766C0D3-26E8-40C6-A205-9A7968F10587}"/>
    <dgm:cxn modelId="{1EBFEBC9-D5A9-4D15-B7C9-8D3A6EFE590B}" type="presOf" srcId="{13876BFB-6918-4834-BCD6-18AE99DBE173}" destId="{3FEE4BEF-8B4F-4C00-8596-0DF5FACC5C6C}" srcOrd="1" destOrd="2" presId="urn:microsoft.com/office/officeart/2005/8/layout/vList4"/>
    <dgm:cxn modelId="{69250FCA-7550-40E6-A2DE-0CBF5FA68184}" srcId="{C5770950-6833-4A08-AF0B-F4F619203FCB}" destId="{13876BFB-6918-4834-BCD6-18AE99DBE173}" srcOrd="1" destOrd="0" parTransId="{557D676D-5858-47BC-A80F-A8C0BEAA808B}" sibTransId="{7DC52F8C-8B6D-46D5-B2FB-0CF5233F06E3}"/>
    <dgm:cxn modelId="{E47853CA-9840-469F-BF51-4EA372026841}" srcId="{F5991EB0-4240-4159-AB29-FFBD65D029E3}" destId="{4333B9BB-58E3-4141-B08C-05C90CFEAEA4}" srcOrd="2" destOrd="0" parTransId="{6F0B7E00-E2FB-4728-8482-4B8BD227E40F}" sibTransId="{8D33819C-43CE-4C6D-946D-DB13FDC13620}"/>
    <dgm:cxn modelId="{D50411CD-ECB4-4167-AB2E-17E4C24D2342}" srcId="{A4CE0494-E081-4551-820D-C3D2573A09A3}" destId="{8CBCF1EB-6F5E-47AE-BD6A-CD33DD795CCE}" srcOrd="1" destOrd="0" parTransId="{588900F8-5EB7-47A8-9F2B-71C4EF4B4E50}" sibTransId="{21E795C4-11C9-4A88-8601-5CA188E49D19}"/>
    <dgm:cxn modelId="{A78A01D4-2418-4F6F-BCE0-E59CFCEDC496}" srcId="{F5991EB0-4240-4159-AB29-FFBD65D029E3}" destId="{7AF76A1E-9042-4291-B0FB-BC0909CE735A}" srcOrd="0" destOrd="0" parTransId="{84058F5A-C235-4B72-94FA-3EC9BF9C08C8}" sibTransId="{07F5B968-8BF4-4FC8-ADFE-338A09FA43AF}"/>
    <dgm:cxn modelId="{676FFED5-A548-447D-A4EF-1EFB0CA289DD}" type="presOf" srcId="{F5991EB0-4240-4159-AB29-FFBD65D029E3}" destId="{437B2BCF-58B9-4D8E-BBC3-3FC77AF81997}" srcOrd="1" destOrd="0" presId="urn:microsoft.com/office/officeart/2005/8/layout/vList4"/>
    <dgm:cxn modelId="{F4372CD9-4524-482F-A289-B67BFBF62947}" type="presOf" srcId="{E087A354-EA31-4354-9677-01C953017350}" destId="{4B6D1B90-C483-42B3-AC09-003F5A3744B7}" srcOrd="1" destOrd="3" presId="urn:microsoft.com/office/officeart/2005/8/layout/vList4"/>
    <dgm:cxn modelId="{10DDFBDB-F11D-4E7F-BD2D-C5620E8122F1}" type="presOf" srcId="{F5991EB0-4240-4159-AB29-FFBD65D029E3}" destId="{0CDF7FD5-26D6-4581-A8C5-D307A0C34710}" srcOrd="0" destOrd="0" presId="urn:microsoft.com/office/officeart/2005/8/layout/vList4"/>
    <dgm:cxn modelId="{9FF394E1-FC90-4756-BAD9-1E639362B408}" type="presOf" srcId="{7AF76A1E-9042-4291-B0FB-BC0909CE735A}" destId="{0CDF7FD5-26D6-4581-A8C5-D307A0C34710}" srcOrd="0" destOrd="1" presId="urn:microsoft.com/office/officeart/2005/8/layout/vList4"/>
    <dgm:cxn modelId="{9B4795E2-FC2F-486F-8C8F-6B1FD0445BA6}" type="presOf" srcId="{4333B9BB-58E3-4141-B08C-05C90CFEAEA4}" destId="{437B2BCF-58B9-4D8E-BBC3-3FC77AF81997}" srcOrd="1" destOrd="3" presId="urn:microsoft.com/office/officeart/2005/8/layout/vList4"/>
    <dgm:cxn modelId="{66FF73F1-BF68-4A07-BADB-62C66DC2D444}" type="presOf" srcId="{8CBCF1EB-6F5E-47AE-BD6A-CD33DD795CCE}" destId="{C7ED9E95-0314-427E-9FD2-38DB70B58D1B}" srcOrd="0" destOrd="2" presId="urn:microsoft.com/office/officeart/2005/8/layout/vList4"/>
    <dgm:cxn modelId="{3B4D12F4-10F7-4376-9156-03FC19BE3FD7}" srcId="{F5991EB0-4240-4159-AB29-FFBD65D029E3}" destId="{3F141070-5CE1-4EFE-AD60-DC094C21B034}" srcOrd="1" destOrd="0" parTransId="{B256FC95-7785-4A4C-88AE-2C39F1CDD37E}" sibTransId="{A961343D-3A33-448D-875D-3058C33453A8}"/>
    <dgm:cxn modelId="{767B37FD-09C4-442C-B18E-F11FEAFDF3BA}" type="presOf" srcId="{6C5518C0-7B72-4D74-8CDB-A6731CE6CCCC}" destId="{F51AA751-807B-4E4F-BAAF-58D2AE4D3A04}" srcOrd="0" destOrd="1" presId="urn:microsoft.com/office/officeart/2005/8/layout/vList4"/>
    <dgm:cxn modelId="{375F8CFE-F7FC-4183-8BE9-5FE4AF542B3F}" type="presOf" srcId="{13876BFB-6918-4834-BCD6-18AE99DBE173}" destId="{F51AA751-807B-4E4F-BAAF-58D2AE4D3A04}" srcOrd="0" destOrd="2" presId="urn:microsoft.com/office/officeart/2005/8/layout/vList4"/>
    <dgm:cxn modelId="{1692FDA3-0A83-41B3-AB49-FABE145FF2A6}" type="presParOf" srcId="{25DDD154-6607-414C-A7F7-12BE0A2DADBC}" destId="{8CB6A9FC-382A-43C7-A808-8048B5D5CD4F}" srcOrd="0" destOrd="0" presId="urn:microsoft.com/office/officeart/2005/8/layout/vList4"/>
    <dgm:cxn modelId="{3B6126F0-BFD4-4BEE-9EF4-16FA4EC55A72}" type="presParOf" srcId="{8CB6A9FC-382A-43C7-A808-8048B5D5CD4F}" destId="{0CDF7FD5-26D6-4581-A8C5-D307A0C34710}" srcOrd="0" destOrd="0" presId="urn:microsoft.com/office/officeart/2005/8/layout/vList4"/>
    <dgm:cxn modelId="{E930BA68-00CA-4192-B28A-20E1E23DE2A0}" type="presParOf" srcId="{8CB6A9FC-382A-43C7-A808-8048B5D5CD4F}" destId="{C7704355-16AF-4F38-9D81-491D110F177B}" srcOrd="1" destOrd="0" presId="urn:microsoft.com/office/officeart/2005/8/layout/vList4"/>
    <dgm:cxn modelId="{2C233758-E833-4617-965E-E00F9CFC4A9D}" type="presParOf" srcId="{8CB6A9FC-382A-43C7-A808-8048B5D5CD4F}" destId="{437B2BCF-58B9-4D8E-BBC3-3FC77AF81997}" srcOrd="2" destOrd="0" presId="urn:microsoft.com/office/officeart/2005/8/layout/vList4"/>
    <dgm:cxn modelId="{31CE27E8-4264-495B-8CDC-86CCDA188F6C}" type="presParOf" srcId="{25DDD154-6607-414C-A7F7-12BE0A2DADBC}" destId="{D338A55B-AB5B-4B28-ABA3-AFBB784DF0A0}" srcOrd="1" destOrd="0" presId="urn:microsoft.com/office/officeart/2005/8/layout/vList4"/>
    <dgm:cxn modelId="{3CAFE670-2236-4DF7-BA3B-2146A060BADB}" type="presParOf" srcId="{25DDD154-6607-414C-A7F7-12BE0A2DADBC}" destId="{4C3F9C7B-7937-443E-A283-C549FCC41ED1}" srcOrd="2" destOrd="0" presId="urn:microsoft.com/office/officeart/2005/8/layout/vList4"/>
    <dgm:cxn modelId="{B3465C49-A1B9-4A90-A3AA-23803C2CAA5C}" type="presParOf" srcId="{4C3F9C7B-7937-443E-A283-C549FCC41ED1}" destId="{C7ED9E95-0314-427E-9FD2-38DB70B58D1B}" srcOrd="0" destOrd="0" presId="urn:microsoft.com/office/officeart/2005/8/layout/vList4"/>
    <dgm:cxn modelId="{07CCFAB1-9DAE-48AF-8573-86BB88693E9D}" type="presParOf" srcId="{4C3F9C7B-7937-443E-A283-C549FCC41ED1}" destId="{5EC99190-94B1-4B87-8DDB-41DF77831084}" srcOrd="1" destOrd="0" presId="urn:microsoft.com/office/officeart/2005/8/layout/vList4"/>
    <dgm:cxn modelId="{C56EEE90-AAA4-4C2E-B6E1-D0D08F831ED9}" type="presParOf" srcId="{4C3F9C7B-7937-443E-A283-C549FCC41ED1}" destId="{4B6D1B90-C483-42B3-AC09-003F5A3744B7}" srcOrd="2" destOrd="0" presId="urn:microsoft.com/office/officeart/2005/8/layout/vList4"/>
    <dgm:cxn modelId="{9E0D6BAB-D865-49EE-9A97-FFAD11BECDDE}" type="presParOf" srcId="{25DDD154-6607-414C-A7F7-12BE0A2DADBC}" destId="{62ADBA62-A0B5-4048-AA1D-516E4A555810}" srcOrd="3" destOrd="0" presId="urn:microsoft.com/office/officeart/2005/8/layout/vList4"/>
    <dgm:cxn modelId="{7E2588EE-8453-49BD-B923-EE25DDDA26E3}" type="presParOf" srcId="{25DDD154-6607-414C-A7F7-12BE0A2DADBC}" destId="{642B0D0A-2C0C-4B7F-90BE-3300ED9BE264}" srcOrd="4" destOrd="0" presId="urn:microsoft.com/office/officeart/2005/8/layout/vList4"/>
    <dgm:cxn modelId="{8032A0F6-54E3-4B49-9B05-A55023D0F260}" type="presParOf" srcId="{642B0D0A-2C0C-4B7F-90BE-3300ED9BE264}" destId="{F51AA751-807B-4E4F-BAAF-58D2AE4D3A04}" srcOrd="0" destOrd="0" presId="urn:microsoft.com/office/officeart/2005/8/layout/vList4"/>
    <dgm:cxn modelId="{C0CCF264-7DD5-4ED7-8AAA-16354EE1E85E}" type="presParOf" srcId="{642B0D0A-2C0C-4B7F-90BE-3300ED9BE264}" destId="{3CCCBC6F-1B2D-460C-8FC3-5E29731EEC37}" srcOrd="1" destOrd="0" presId="urn:microsoft.com/office/officeart/2005/8/layout/vList4"/>
    <dgm:cxn modelId="{A0573F9A-F57E-4AB0-93BD-A00579ABF628}" type="presParOf" srcId="{642B0D0A-2C0C-4B7F-90BE-3300ED9BE264}" destId="{3FEE4BEF-8B4F-4C00-8596-0DF5FACC5C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F7FD5-26D6-4581-A8C5-D307A0C34710}">
      <dsp:nvSpPr>
        <dsp:cNvPr id="0" name=""/>
        <dsp:cNvSpPr/>
      </dsp:nvSpPr>
      <dsp:spPr>
        <a:xfrm>
          <a:off x="0" y="0"/>
          <a:ext cx="4755302" cy="1115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Test-</a:t>
          </a:r>
          <a:r>
            <a:rPr lang="de-DE" sz="1500" kern="1200" dirty="0" err="1"/>
            <a:t>Driven</a:t>
          </a:r>
          <a:r>
            <a:rPr lang="de-DE" sz="1500" kern="1200" dirty="0"/>
            <a:t> Code Search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Semantic</a:t>
          </a:r>
          <a:r>
            <a:rPr lang="de-DE" sz="1200" kern="1200" dirty="0"/>
            <a:t> “</a:t>
          </a:r>
          <a:r>
            <a:rPr lang="de-DE" sz="1200" i="1" kern="1200" dirty="0" err="1"/>
            <a:t>agnostic</a:t>
          </a:r>
          <a:r>
            <a:rPr lang="en-GB" sz="1200" kern="1200" dirty="0"/>
            <a:t>”</a:t>
          </a:r>
          <a:r>
            <a:rPr lang="de-DE" sz="1200" kern="1200" dirty="0"/>
            <a:t> &amp; “</a:t>
          </a:r>
          <a:r>
            <a:rPr lang="de-DE" sz="1200" i="1" kern="1200" dirty="0" err="1"/>
            <a:t>specific</a:t>
          </a:r>
          <a:r>
            <a:rPr lang="en-GB" sz="1200" kern="1200" dirty="0"/>
            <a:t>”</a:t>
          </a:r>
          <a:r>
            <a:rPr lang="de-DE" sz="1200" kern="1200" dirty="0"/>
            <a:t> </a:t>
          </a:r>
          <a:r>
            <a:rPr lang="de-DE" sz="1200" kern="1200" dirty="0" err="1"/>
            <a:t>searches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Interface-</a:t>
          </a:r>
          <a:r>
            <a:rPr lang="de-DE" sz="1200" kern="1200" dirty="0" err="1"/>
            <a:t>based</a:t>
          </a:r>
          <a:r>
            <a:rPr lang="de-DE" sz="1200" kern="1200" dirty="0"/>
            <a:t> </a:t>
          </a:r>
          <a:r>
            <a:rPr lang="de-DE" sz="1200" kern="1200" dirty="0" err="1"/>
            <a:t>code</a:t>
          </a:r>
          <a:r>
            <a:rPr lang="de-DE" sz="1200" kern="1200" dirty="0"/>
            <a:t> </a:t>
          </a:r>
          <a:r>
            <a:rPr lang="de-DE" sz="1200" kern="1200" dirty="0" err="1"/>
            <a:t>search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Filtering</a:t>
          </a:r>
          <a:r>
            <a:rPr lang="de-DE" sz="1200" kern="1200" dirty="0"/>
            <a:t> (</a:t>
          </a:r>
          <a:r>
            <a:rPr lang="de-DE" sz="1200" kern="1200" dirty="0" err="1"/>
            <a:t>metrics</a:t>
          </a:r>
          <a:r>
            <a:rPr lang="de-DE" sz="1200" kern="1200" dirty="0"/>
            <a:t>, </a:t>
          </a:r>
          <a:r>
            <a:rPr lang="de-DE" sz="1200" kern="1200" dirty="0" err="1"/>
            <a:t>structural</a:t>
          </a:r>
          <a:r>
            <a:rPr lang="de-DE" sz="1200" kern="1200" dirty="0"/>
            <a:t> </a:t>
          </a:r>
          <a:r>
            <a:rPr lang="de-DE" sz="1200" kern="1200" dirty="0" err="1"/>
            <a:t>properties</a:t>
          </a:r>
          <a:r>
            <a:rPr lang="de-DE" sz="1200" kern="1200" dirty="0"/>
            <a:t>, </a:t>
          </a:r>
          <a:r>
            <a:rPr lang="de-DE" sz="1200" kern="1200" dirty="0" err="1"/>
            <a:t>code</a:t>
          </a:r>
          <a:r>
            <a:rPr lang="de-DE" sz="1200" kern="1200" dirty="0"/>
            <a:t> </a:t>
          </a:r>
          <a:r>
            <a:rPr lang="de-DE" sz="1200" kern="1200" dirty="0" err="1"/>
            <a:t>clones</a:t>
          </a:r>
          <a:r>
            <a:rPr lang="de-DE" sz="1200" kern="1200" dirty="0"/>
            <a:t> etc.)</a:t>
          </a:r>
        </a:p>
      </dsp:txBody>
      <dsp:txXfrm>
        <a:off x="1062563" y="0"/>
        <a:ext cx="3692738" cy="1115027"/>
      </dsp:txXfrm>
    </dsp:sp>
    <dsp:sp modelId="{C7704355-16AF-4F38-9D81-491D110F177B}">
      <dsp:nvSpPr>
        <dsp:cNvPr id="0" name=""/>
        <dsp:cNvSpPr/>
      </dsp:nvSpPr>
      <dsp:spPr>
        <a:xfrm>
          <a:off x="111502" y="111502"/>
          <a:ext cx="951060" cy="892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D9E95-0314-427E-9FD2-38DB70B58D1B}">
      <dsp:nvSpPr>
        <dsp:cNvPr id="0" name=""/>
        <dsp:cNvSpPr/>
      </dsp:nvSpPr>
      <dsp:spPr>
        <a:xfrm>
          <a:off x="0" y="1226530"/>
          <a:ext cx="4755302" cy="1115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Observation-</a:t>
          </a:r>
          <a:r>
            <a:rPr lang="de-DE" sz="1500" kern="1200" dirty="0" err="1"/>
            <a:t>based</a:t>
          </a:r>
          <a:r>
            <a:rPr lang="de-DE" sz="1500" kern="1200" dirty="0"/>
            <a:t> </a:t>
          </a:r>
          <a:r>
            <a:rPr lang="de-DE" sz="1500" kern="1200" dirty="0" err="1"/>
            <a:t>Behavior</a:t>
          </a:r>
          <a:r>
            <a:rPr lang="de-DE" sz="1500" kern="1200" dirty="0"/>
            <a:t>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Provide</a:t>
          </a:r>
          <a:r>
            <a:rPr lang="de-DE" sz="1200" kern="1200" dirty="0"/>
            <a:t> </a:t>
          </a:r>
          <a:r>
            <a:rPr lang="de-DE" sz="1200" kern="1200" dirty="0" err="1"/>
            <a:t>inputs</a:t>
          </a:r>
          <a:r>
            <a:rPr lang="de-DE" sz="1200" kern="1200" dirty="0"/>
            <a:t> (</a:t>
          </a:r>
          <a:r>
            <a:rPr lang="de-DE" sz="1200" kern="1200" dirty="0" err="1"/>
            <a:t>stimuli</a:t>
          </a:r>
          <a:r>
            <a:rPr lang="de-DE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Observe</a:t>
          </a:r>
          <a:r>
            <a:rPr lang="de-DE" sz="1200" kern="1200" dirty="0"/>
            <a:t> </a:t>
          </a:r>
          <a:r>
            <a:rPr lang="de-DE" sz="1200" kern="1200" dirty="0" err="1"/>
            <a:t>outputs</a:t>
          </a:r>
          <a:r>
            <a:rPr lang="de-DE" sz="1200" kern="1200" dirty="0"/>
            <a:t> (</a:t>
          </a:r>
          <a:r>
            <a:rPr lang="de-DE" sz="1200" kern="1200" dirty="0" err="1"/>
            <a:t>responses</a:t>
          </a:r>
          <a:r>
            <a:rPr lang="de-DE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Program</a:t>
          </a:r>
          <a:r>
            <a:rPr lang="de-DE" sz="1200" kern="1200" dirty="0"/>
            <a:t> </a:t>
          </a:r>
          <a:r>
            <a:rPr lang="de-DE" sz="1200" kern="1200" dirty="0" err="1"/>
            <a:t>analyses</a:t>
          </a:r>
          <a:r>
            <a:rPr lang="de-DE" sz="1200" kern="1200" dirty="0"/>
            <a:t> (</a:t>
          </a:r>
          <a:r>
            <a:rPr lang="de-DE" sz="1200" kern="1200" dirty="0" err="1"/>
            <a:t>static</a:t>
          </a:r>
          <a:r>
            <a:rPr lang="de-DE" sz="1200" kern="1200" dirty="0"/>
            <a:t> + </a:t>
          </a:r>
          <a:r>
            <a:rPr lang="de-DE" sz="1200" kern="1200" dirty="0" err="1"/>
            <a:t>dynamic</a:t>
          </a:r>
          <a:r>
            <a:rPr lang="de-DE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Measurement </a:t>
          </a:r>
          <a:r>
            <a:rPr lang="de-DE" sz="1200" kern="1200" dirty="0" err="1"/>
            <a:t>of</a:t>
          </a:r>
          <a:r>
            <a:rPr lang="de-DE" sz="1200" kern="1200" dirty="0"/>
            <a:t> </a:t>
          </a:r>
          <a:r>
            <a:rPr lang="de-DE" sz="1200" kern="1200" dirty="0" err="1"/>
            <a:t>engineering</a:t>
          </a:r>
          <a:r>
            <a:rPr lang="de-DE" sz="1200" kern="1200" dirty="0"/>
            <a:t> </a:t>
          </a:r>
          <a:r>
            <a:rPr lang="de-DE" sz="1200" kern="1200" dirty="0" err="1"/>
            <a:t>goals</a:t>
          </a:r>
          <a:r>
            <a:rPr lang="de-DE" sz="1200" kern="1200" dirty="0"/>
            <a:t> etc.</a:t>
          </a:r>
        </a:p>
      </dsp:txBody>
      <dsp:txXfrm>
        <a:off x="1062563" y="1226530"/>
        <a:ext cx="3692738" cy="1115027"/>
      </dsp:txXfrm>
    </dsp:sp>
    <dsp:sp modelId="{5EC99190-94B1-4B87-8DDB-41DF77831084}">
      <dsp:nvSpPr>
        <dsp:cNvPr id="0" name=""/>
        <dsp:cNvSpPr/>
      </dsp:nvSpPr>
      <dsp:spPr>
        <a:xfrm>
          <a:off x="111502" y="1338033"/>
          <a:ext cx="951060" cy="892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AA751-807B-4E4F-BAAF-58D2AE4D3A04}">
      <dsp:nvSpPr>
        <dsp:cNvPr id="0" name=""/>
        <dsp:cNvSpPr/>
      </dsp:nvSpPr>
      <dsp:spPr>
        <a:xfrm>
          <a:off x="0" y="2453060"/>
          <a:ext cx="4755302" cy="1115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Data Analytics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Interactive </a:t>
          </a:r>
          <a:r>
            <a:rPr lang="de-DE" sz="1200" kern="1200" dirty="0" err="1"/>
            <a:t>analyses</a:t>
          </a:r>
          <a:r>
            <a:rPr lang="de-DE" sz="1200" kern="1200" dirty="0"/>
            <a:t> (</a:t>
          </a:r>
          <a:r>
            <a:rPr lang="de-DE" sz="1200" kern="1200" dirty="0" err="1"/>
            <a:t>notebook</a:t>
          </a:r>
          <a:r>
            <a:rPr lang="de-DE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Offline </a:t>
          </a:r>
          <a:r>
            <a:rPr lang="de-DE" sz="1200" kern="1200" dirty="0" err="1"/>
            <a:t>analyses</a:t>
          </a:r>
          <a:r>
            <a:rPr lang="de-DE" sz="1200" kern="1200" dirty="0"/>
            <a:t> (</a:t>
          </a:r>
          <a:r>
            <a:rPr lang="de-DE" sz="1200" kern="1200" dirty="0" err="1"/>
            <a:t>external</a:t>
          </a:r>
          <a:r>
            <a:rPr lang="de-DE" sz="1200" kern="1200" dirty="0"/>
            <a:t> </a:t>
          </a:r>
          <a:r>
            <a:rPr lang="de-DE" sz="1200" kern="1200" dirty="0" err="1"/>
            <a:t>tools</a:t>
          </a:r>
          <a:r>
            <a:rPr lang="de-DE" sz="1200" kern="1200" dirty="0"/>
            <a:t>)</a:t>
          </a:r>
        </a:p>
      </dsp:txBody>
      <dsp:txXfrm>
        <a:off x="1062563" y="2453060"/>
        <a:ext cx="3692738" cy="1115027"/>
      </dsp:txXfrm>
    </dsp:sp>
    <dsp:sp modelId="{3CCCBC6F-1B2D-460C-8FC3-5E29731EEC37}">
      <dsp:nvSpPr>
        <dsp:cNvPr id="0" name=""/>
        <dsp:cNvSpPr/>
      </dsp:nvSpPr>
      <dsp:spPr>
        <a:xfrm>
          <a:off x="111502" y="2564563"/>
          <a:ext cx="951060" cy="892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3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20738" y="4691063"/>
            <a:ext cx="5156200" cy="416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24" tIns="44419" rIns="90424" bIns="4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862013"/>
            <a:ext cx="4608513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20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862013"/>
            <a:ext cx="4605338" cy="34575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4691063"/>
            <a:ext cx="5157787" cy="42560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122488"/>
            <a:ext cx="7740650" cy="14652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871913"/>
            <a:ext cx="6375400" cy="174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8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93850"/>
            <a:ext cx="8194675" cy="451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273050"/>
            <a:ext cx="2047875" cy="583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5994400" cy="583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122488"/>
            <a:ext cx="7740650" cy="1465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871913"/>
            <a:ext cx="6375400" cy="1746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69" y="0"/>
            <a:ext cx="8926695" cy="6937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9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4391025"/>
            <a:ext cx="7740650" cy="13573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95600"/>
            <a:ext cx="77406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8088" y="1058863"/>
            <a:ext cx="36957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188" y="1058863"/>
            <a:ext cx="36957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8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27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2725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28763"/>
            <a:ext cx="402431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66938"/>
            <a:ext cx="4024313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2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327525" y="6542088"/>
            <a:ext cx="31591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0604CD-846D-4C40-99A3-1E34D803A286}" type="slidenum">
              <a:rPr lang="de-DE" sz="800">
                <a:solidFill>
                  <a:srgbClr val="006666"/>
                </a:solidFill>
              </a:rPr>
              <a:pPr/>
              <a:t>‹#›</a:t>
            </a:fld>
            <a:endParaRPr lang="de-DE" sz="800">
              <a:solidFill>
                <a:srgbClr val="00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1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2995612" cy="11588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71463"/>
            <a:ext cx="5089525" cy="583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2995612" cy="467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1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3850"/>
            <a:ext cx="8194675" cy="4510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5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4783138"/>
            <a:ext cx="5464175" cy="5635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611188"/>
            <a:ext cx="5464175" cy="409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5346700"/>
            <a:ext cx="5464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4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5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-84138"/>
            <a:ext cx="2151063" cy="62865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" y="-84138"/>
            <a:ext cx="6305550" cy="62865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0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4391025"/>
            <a:ext cx="7740650" cy="13573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95600"/>
            <a:ext cx="7740650" cy="14954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6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3850"/>
            <a:ext cx="4021137" cy="4510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50"/>
            <a:ext cx="4021138" cy="4510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7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2725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2725" cy="3937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28763"/>
            <a:ext cx="4024313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66938"/>
            <a:ext cx="4024313" cy="3937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1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2995612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71463"/>
            <a:ext cx="5089525" cy="5832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2995612" cy="46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7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4783138"/>
            <a:ext cx="5464175" cy="5635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611188"/>
            <a:ext cx="5464175" cy="409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5346700"/>
            <a:ext cx="54641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1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Logo UM 04_200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6567488"/>
            <a:ext cx="11969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0" y="6462713"/>
            <a:ext cx="7742238" cy="369887"/>
          </a:xfrm>
          <a:prstGeom prst="rect">
            <a:avLst/>
          </a:prstGeom>
          <a:gradFill rotWithShape="1">
            <a:gsLst>
              <a:gs pos="0">
                <a:srgbClr val="696969"/>
              </a:gs>
              <a:gs pos="100000">
                <a:srgbClr val="EAEAEA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b="1">
                <a:solidFill>
                  <a:schemeClr val="bg1"/>
                </a:solidFill>
                <a:latin typeface="Segoe UI" pitchFamily="34" charset="0"/>
              </a:rPr>
              <a:t>Software Engineering</a:t>
            </a:r>
          </a:p>
          <a:p>
            <a:pPr>
              <a:defRPr/>
            </a:pPr>
            <a:r>
              <a:rPr lang="de-DE" sz="800" b="1">
                <a:solidFill>
                  <a:schemeClr val="bg1"/>
                </a:solidFill>
                <a:latin typeface="Segoe UI" pitchFamily="34" charset="0"/>
              </a:rPr>
              <a:t>Prof. Dr. Oliver Hummel</a:t>
            </a:r>
          </a:p>
        </p:txBody>
      </p:sp>
      <p:sp>
        <p:nvSpPr>
          <p:cNvPr id="19" name="Rechteck 18"/>
          <p:cNvSpPr>
            <a:spLocks noChangeArrowheads="1"/>
          </p:cNvSpPr>
          <p:nvPr userDrawn="1"/>
        </p:nvSpPr>
        <p:spPr bwMode="auto">
          <a:xfrm>
            <a:off x="0" y="0"/>
            <a:ext cx="9105900" cy="684213"/>
          </a:xfrm>
          <a:prstGeom prst="rect">
            <a:avLst/>
          </a:prstGeom>
          <a:gradFill rotWithShape="1">
            <a:gsLst>
              <a:gs pos="0">
                <a:srgbClr val="696969"/>
              </a:gs>
              <a:gs pos="100000">
                <a:srgbClr val="EAEAEA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029" name="Straight Connector 12"/>
          <p:cNvCxnSpPr>
            <a:cxnSpLocks noChangeShapeType="1"/>
          </p:cNvCxnSpPr>
          <p:nvPr userDrawn="1"/>
        </p:nvCxnSpPr>
        <p:spPr bwMode="auto">
          <a:xfrm flipV="1">
            <a:off x="9525" y="6464300"/>
            <a:ext cx="9105900" cy="28575"/>
          </a:xfrm>
          <a:prstGeom prst="line">
            <a:avLst/>
          </a:prstGeom>
          <a:noFill/>
          <a:ln w="12700" algn="ctr">
            <a:solidFill>
              <a:srgbClr val="6969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0" name="Grafik 13" descr="SWT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-233363"/>
            <a:ext cx="14859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58863"/>
            <a:ext cx="8432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7" tIns="44420" rIns="90427" bIns="4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789507" name="Rectangle 3"/>
          <p:cNvSpPr>
            <a:spLocks noChangeArrowheads="1"/>
          </p:cNvSpPr>
          <p:nvPr/>
        </p:nvSpPr>
        <p:spPr bwMode="auto">
          <a:xfrm>
            <a:off x="-9525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" pitchFamily="80" charset="0"/>
            </a:endParaRPr>
          </a:p>
        </p:txBody>
      </p:sp>
      <p:sp>
        <p:nvSpPr>
          <p:cNvPr id="789513" name="Rectangle 9"/>
          <p:cNvSpPr>
            <a:spLocks noChangeArrowheads="1"/>
          </p:cNvSpPr>
          <p:nvPr/>
        </p:nvSpPr>
        <p:spPr bwMode="auto">
          <a:xfrm>
            <a:off x="-9525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" pitchFamily="80" charset="0"/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-196850" y="1268413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fld id="{80B102E9-B87C-4228-9528-A4B3FE34C027}" type="slidenum">
              <a:rPr lang="de-DE" sz="1600" b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de-DE" sz="16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5650"/>
            <a:ext cx="8926512" cy="58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7" tIns="44420" rIns="90427" bIns="444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endParaRPr lang="en-GB" dirty="0"/>
          </a:p>
        </p:txBody>
      </p:sp>
      <p:pic>
        <p:nvPicPr>
          <p:cNvPr id="2063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54" y="6500275"/>
            <a:ext cx="307395" cy="2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241179" y="6523984"/>
            <a:ext cx="145584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00" b="1" dirty="0">
                <a:solidFill>
                  <a:srgbClr val="006666"/>
                </a:solidFill>
              </a:rPr>
              <a:t>Software Engineering</a:t>
            </a:r>
            <a:r>
              <a:rPr lang="de-DE" sz="800" b="1" baseline="0" dirty="0">
                <a:solidFill>
                  <a:srgbClr val="006666"/>
                </a:solidFill>
              </a:rPr>
              <a:t> Group</a:t>
            </a:r>
            <a:endParaRPr lang="de-DE" sz="800" b="1" dirty="0">
              <a:solidFill>
                <a:srgbClr val="006666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498097" y="6492411"/>
            <a:ext cx="3714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02A1FD7-4E0E-491C-9C15-75EA3B5BB01B}" type="slidenum">
              <a:rPr lang="de-DE" sz="1200" b="1">
                <a:solidFill>
                  <a:srgbClr val="006666"/>
                </a:solidFill>
                <a:latin typeface="Arial" panose="020B0604020202020204" pitchFamily="34" charset="0"/>
              </a:rPr>
              <a:pPr/>
              <a:t>‹#›</a:t>
            </a:fld>
            <a:endParaRPr lang="de-DE" sz="1200" b="1" dirty="0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8" y="6556829"/>
            <a:ext cx="944109" cy="267833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 flipV="1">
            <a:off x="244306" y="741359"/>
            <a:ext cx="8507582" cy="45719"/>
          </a:xfrm>
          <a:prstGeom prst="ellipse">
            <a:avLst/>
          </a:prstGeom>
          <a:solidFill>
            <a:srgbClr val="031B6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7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68" y="6248965"/>
            <a:ext cx="1404757" cy="649401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 bwMode="auto">
          <a:xfrm flipV="1">
            <a:off x="241179" y="6393981"/>
            <a:ext cx="7655133" cy="45719"/>
          </a:xfrm>
          <a:prstGeom prst="ellipse">
            <a:avLst/>
          </a:prstGeom>
          <a:solidFill>
            <a:srgbClr val="031B6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8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i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i="1">
          <a:solidFill>
            <a:srgbClr val="006666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i="1">
          <a:solidFill>
            <a:srgbClr val="006666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i="1">
          <a:solidFill>
            <a:srgbClr val="006666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i="1">
          <a:solidFill>
            <a:srgbClr val="006666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i="1">
          <a:solidFill>
            <a:schemeClr val="bg1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i="1">
          <a:solidFill>
            <a:schemeClr val="bg1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i="1">
          <a:solidFill>
            <a:schemeClr val="bg1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i="1">
          <a:solidFill>
            <a:schemeClr val="bg1"/>
          </a:solidFill>
          <a:latin typeface="Arial Black" pitchFamily="34" charset="0"/>
        </a:defRPr>
      </a:lvl9pPr>
    </p:titleStyle>
    <p:bodyStyle>
      <a:lvl1pPr marL="465138" indent="-465138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Font typeface="Arial Narrow" panose="020B0606020202030204" pitchFamily="34" charset="0"/>
        <a:buChar char="■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455613" algn="l" rtl="0" eaLnBrk="0" fontAlgn="base" hangingPunct="0">
        <a:spcBef>
          <a:spcPct val="20000"/>
        </a:spcBef>
        <a:spcAft>
          <a:spcPct val="10000"/>
        </a:spcAft>
        <a:buClr>
          <a:srgbClr val="008080"/>
        </a:buClr>
        <a:buFont typeface="Arial Narrow" panose="020B0606020202030204" pitchFamily="34" charset="0"/>
        <a:buChar char="■"/>
        <a:defRPr sz="1600">
          <a:solidFill>
            <a:schemeClr val="tx1"/>
          </a:solidFill>
          <a:latin typeface="+mn-lt"/>
        </a:defRPr>
      </a:lvl2pPr>
      <a:lvl3pPr marL="13779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 Narrow" panose="020B0606020202030204" pitchFamily="34" charset="0"/>
        <a:buChar char="■"/>
        <a:defRPr sz="1500">
          <a:solidFill>
            <a:schemeClr val="tx1"/>
          </a:solidFill>
          <a:latin typeface="+mn-lt"/>
        </a:defRPr>
      </a:lvl3pPr>
      <a:lvl4pPr marL="1720850" indent="-22860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Font typeface="Arial Narrow" panose="020B0606020202030204" pitchFamily="34" charset="0"/>
        <a:buChar char="■"/>
        <a:defRPr sz="1500">
          <a:solidFill>
            <a:schemeClr val="tx1"/>
          </a:solidFill>
          <a:latin typeface="+mn-lt"/>
        </a:defRPr>
      </a:lvl4pPr>
      <a:lvl5pPr marL="2063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500">
          <a:solidFill>
            <a:schemeClr val="tx1"/>
          </a:solidFill>
          <a:latin typeface="+mn-lt"/>
        </a:defRPr>
      </a:lvl5pPr>
      <a:lvl6pPr marL="2520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500">
          <a:solidFill>
            <a:schemeClr val="tx1"/>
          </a:solidFill>
          <a:latin typeface="+mn-lt"/>
        </a:defRPr>
      </a:lvl6pPr>
      <a:lvl7pPr marL="2978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500">
          <a:solidFill>
            <a:schemeClr val="tx1"/>
          </a:solidFill>
          <a:latin typeface="+mn-lt"/>
        </a:defRPr>
      </a:lvl7pPr>
      <a:lvl8pPr marL="3435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500">
          <a:solidFill>
            <a:schemeClr val="tx1"/>
          </a:solidFill>
          <a:latin typeface="+mn-lt"/>
        </a:defRPr>
      </a:lvl8pPr>
      <a:lvl9pPr marL="3892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5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1" name="Grafik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396381" y="990659"/>
            <a:ext cx="8453869" cy="3662023"/>
          </a:xfrm>
          <a:prstGeom prst="rect">
            <a:avLst/>
          </a:prstGeom>
          <a:noFill/>
          <a:ln>
            <a:noFill/>
          </a:ln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003610" y="1506680"/>
            <a:ext cx="72259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en-US" sz="3600" i="1" dirty="0">
                <a:solidFill>
                  <a:srgbClr val="006666"/>
                </a:solidFill>
                <a:latin typeface="Arial Black" panose="020B0A04020102020204" pitchFamily="34" charset="0"/>
              </a:rPr>
              <a:t>LASSO Grade – </a:t>
            </a:r>
            <a:r>
              <a:rPr lang="de-DE" altLang="en-US" sz="3600" i="1" dirty="0" err="1">
                <a:solidFill>
                  <a:srgbClr val="006666"/>
                </a:solidFill>
                <a:latin typeface="Arial Black" panose="020B0A04020102020204" pitchFamily="34" charset="0"/>
              </a:rPr>
              <a:t>Grading</a:t>
            </a:r>
            <a:r>
              <a:rPr lang="de-DE" altLang="en-US" sz="3600" i="1" dirty="0">
                <a:solidFill>
                  <a:srgbClr val="006666"/>
                </a:solidFill>
                <a:latin typeface="Arial Black" panose="020B0A04020102020204" pitchFamily="34" charset="0"/>
              </a:rPr>
              <a:t> Student Code </a:t>
            </a:r>
            <a:r>
              <a:rPr lang="de-DE" altLang="en-US" sz="3600" i="1" dirty="0" err="1">
                <a:solidFill>
                  <a:srgbClr val="006666"/>
                </a:solidFill>
                <a:latin typeface="Arial Black" panose="020B0A04020102020204" pitchFamily="34" charset="0"/>
              </a:rPr>
              <a:t>Assignments</a:t>
            </a:r>
            <a:r>
              <a:rPr lang="de-DE" altLang="en-US" sz="3600" i="1" dirty="0">
                <a:solidFill>
                  <a:srgbClr val="006666"/>
                </a:solidFill>
                <a:latin typeface="Arial Black" panose="020B0A04020102020204" pitchFamily="34" charset="0"/>
              </a:rPr>
              <a:t> </a:t>
            </a:r>
            <a:r>
              <a:rPr lang="de-DE" altLang="en-US" sz="3600" i="1" dirty="0" err="1">
                <a:solidFill>
                  <a:srgbClr val="006666"/>
                </a:solidFill>
                <a:latin typeface="Arial Black" panose="020B0A04020102020204" pitchFamily="34" charset="0"/>
              </a:rPr>
              <a:t>Automatically</a:t>
            </a:r>
            <a:endParaRPr lang="de-DE" altLang="en-US" sz="3600" i="1" dirty="0"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1937397" y="3437577"/>
            <a:ext cx="2428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en-US" sz="2400" dirty="0">
                <a:solidFill>
                  <a:srgbClr val="696969"/>
                </a:solidFill>
                <a:latin typeface="Arial Black" panose="020B0A04020102020204" pitchFamily="34" charset="0"/>
              </a:rPr>
              <a:t>Team Project</a:t>
            </a: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2393402" y="4014048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en-US" sz="18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 2023</a:t>
            </a:r>
          </a:p>
        </p:txBody>
      </p:sp>
      <p:pic>
        <p:nvPicPr>
          <p:cNvPr id="13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31" y="4672689"/>
            <a:ext cx="3365326" cy="15557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-700801" y="6848672"/>
            <a:ext cx="9144000" cy="31484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  <a:tint val="66000"/>
                  <a:satMod val="160000"/>
                  <a:alpha val="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60888" y="-326919"/>
            <a:ext cx="8804330" cy="986543"/>
          </a:xfrm>
        </p:spPr>
        <p:txBody>
          <a:bodyPr/>
          <a:lstStyle/>
          <a:p>
            <a:r>
              <a:rPr lang="de-DE" sz="2400" dirty="0"/>
              <a:t>LASSO </a:t>
            </a:r>
            <a:r>
              <a:rPr lang="de-DE" sz="2400" dirty="0" err="1"/>
              <a:t>Platform</a:t>
            </a:r>
            <a:r>
              <a:rPr lang="de-DE" sz="2400" dirty="0"/>
              <a:t>: Search </a:t>
            </a:r>
            <a:r>
              <a:rPr lang="de-DE" sz="2400" dirty="0" err="1"/>
              <a:t>and</a:t>
            </a:r>
            <a:r>
              <a:rPr lang="de-DE" sz="2400" dirty="0"/>
              <a:t> Analyse “Big Code“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051456"/>
              </p:ext>
            </p:extLst>
          </p:nvPr>
        </p:nvGraphicFramePr>
        <p:xfrm>
          <a:off x="1394386" y="2593721"/>
          <a:ext cx="4755302" cy="356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feil nach rechts 1"/>
          <p:cNvSpPr/>
          <p:nvPr/>
        </p:nvSpPr>
        <p:spPr>
          <a:xfrm>
            <a:off x="5793726" y="4094415"/>
            <a:ext cx="444133" cy="25253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94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25340" r="13555" b="16801"/>
          <a:stretch/>
        </p:blipFill>
        <p:spPr>
          <a:xfrm>
            <a:off x="249381" y="1579418"/>
            <a:ext cx="1024365" cy="696191"/>
          </a:xfrm>
          <a:prstGeom prst="rect">
            <a:avLst/>
          </a:prstGeom>
        </p:spPr>
      </p:pic>
      <p:sp>
        <p:nvSpPr>
          <p:cNvPr id="38" name="Flussdiagramm: Mehrere Dokumente 37"/>
          <p:cNvSpPr/>
          <p:nvPr/>
        </p:nvSpPr>
        <p:spPr>
          <a:xfrm>
            <a:off x="161708" y="3221651"/>
            <a:ext cx="1112039" cy="524350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22" dirty="0" err="1"/>
              <a:t>Executable</a:t>
            </a:r>
            <a:r>
              <a:rPr lang="de-DE" sz="822" dirty="0"/>
              <a:t> Implementations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 flipH="1">
            <a:off x="928109" y="2943769"/>
            <a:ext cx="441906" cy="216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908039" y="3748635"/>
            <a:ext cx="419732" cy="138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182490" y="1545610"/>
            <a:ext cx="1166063" cy="765837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LSL Script</a:t>
            </a:r>
          </a:p>
          <a:p>
            <a:pPr algn="ctr"/>
            <a:r>
              <a:rPr lang="de-DE" sz="1195" dirty="0"/>
              <a:t>(</a:t>
            </a:r>
            <a:r>
              <a:rPr lang="de-DE" sz="1195" dirty="0" err="1"/>
              <a:t>mining</a:t>
            </a:r>
            <a:r>
              <a:rPr lang="de-DE" sz="1195" dirty="0"/>
              <a:t> </a:t>
            </a:r>
            <a:r>
              <a:rPr lang="de-DE" sz="1195" dirty="0" err="1"/>
              <a:t>tasks</a:t>
            </a:r>
            <a:r>
              <a:rPr lang="de-DE" sz="1195" dirty="0"/>
              <a:t>)</a:t>
            </a:r>
          </a:p>
        </p:txBody>
      </p:sp>
      <p:sp>
        <p:nvSpPr>
          <p:cNvPr id="42" name="Wolke 41"/>
          <p:cNvSpPr/>
          <p:nvPr/>
        </p:nvSpPr>
        <p:spPr>
          <a:xfrm>
            <a:off x="6797485" y="2638600"/>
            <a:ext cx="1234171" cy="748449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94"/>
          </a:p>
        </p:txBody>
      </p:sp>
      <p:sp>
        <p:nvSpPr>
          <p:cNvPr id="43" name="Textfeld 42"/>
          <p:cNvSpPr txBox="1"/>
          <p:nvPr/>
        </p:nvSpPr>
        <p:spPr>
          <a:xfrm>
            <a:off x="7068809" y="2998638"/>
            <a:ext cx="74892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94" dirty="0"/>
              <a:t>Central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66" y="2843022"/>
            <a:ext cx="691263" cy="174849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43" y="2739186"/>
            <a:ext cx="236918" cy="449127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6333001" y="3343929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latin typeface="+mn-lt"/>
                <a:cs typeface="Times" panose="02020603050405020304" pitchFamily="18" charset="0"/>
              </a:rPr>
              <a:t>(</a:t>
            </a:r>
            <a:r>
              <a:rPr lang="de-DE" sz="1400" dirty="0" err="1">
                <a:latin typeface="+mn-lt"/>
                <a:cs typeface="Times" panose="02020603050405020304" pitchFamily="18" charset="0"/>
              </a:rPr>
              <a:t>Executable</a:t>
            </a:r>
            <a:r>
              <a:rPr lang="de-DE" sz="1400" dirty="0">
                <a:latin typeface="+mn-lt"/>
                <a:cs typeface="Times" panose="02020603050405020304" pitchFamily="18" charset="0"/>
              </a:rPr>
              <a:t>) </a:t>
            </a:r>
            <a:r>
              <a:rPr lang="de-DE" sz="1400" dirty="0" err="1">
                <a:latin typeface="+mn-lt"/>
                <a:cs typeface="Times" panose="02020603050405020304" pitchFamily="18" charset="0"/>
              </a:rPr>
              <a:t>software</a:t>
            </a:r>
            <a:r>
              <a:rPr lang="de-DE" sz="1400" dirty="0">
                <a:latin typeface="+mn-lt"/>
                <a:cs typeface="Times" panose="02020603050405020304" pitchFamily="18" charset="0"/>
              </a:rPr>
              <a:t> </a:t>
            </a:r>
            <a:r>
              <a:rPr lang="de-DE" sz="1400" dirty="0" err="1">
                <a:latin typeface="+mn-lt"/>
                <a:cs typeface="Times" panose="02020603050405020304" pitchFamily="18" charset="0"/>
              </a:rPr>
              <a:t>corpus</a:t>
            </a:r>
            <a:endParaRPr lang="de-DE" sz="14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47" name="Pfeil nach unten 46"/>
          <p:cNvSpPr/>
          <p:nvPr/>
        </p:nvSpPr>
        <p:spPr>
          <a:xfrm rot="5400000">
            <a:off x="5901719" y="2791228"/>
            <a:ext cx="228146" cy="44413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94"/>
          </a:p>
        </p:txBody>
      </p:sp>
      <p:sp>
        <p:nvSpPr>
          <p:cNvPr id="48" name="Geschweifte Klammer links 47"/>
          <p:cNvSpPr/>
          <p:nvPr/>
        </p:nvSpPr>
        <p:spPr>
          <a:xfrm rot="2700000">
            <a:off x="1314932" y="2326802"/>
            <a:ext cx="132182" cy="445115"/>
          </a:xfrm>
          <a:prstGeom prst="leftBrac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94"/>
          </a:p>
        </p:txBody>
      </p:sp>
      <p:sp>
        <p:nvSpPr>
          <p:cNvPr id="22" name="Textfeld 21"/>
          <p:cNvSpPr txBox="1"/>
          <p:nvPr/>
        </p:nvSpPr>
        <p:spPr>
          <a:xfrm>
            <a:off x="6408722" y="4943354"/>
            <a:ext cx="239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/>
              <a:t>SRMs</a:t>
            </a:r>
          </a:p>
          <a:p>
            <a:r>
              <a:rPr lang="de-DE" sz="1600" i="1" dirty="0"/>
              <a:t>Stimuli/Response Matrices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8722" y="3970219"/>
            <a:ext cx="2394526" cy="92273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53" y="4302502"/>
            <a:ext cx="507211" cy="445900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 bwMode="auto">
          <a:xfrm>
            <a:off x="6333828" y="2600892"/>
            <a:ext cx="2517095" cy="1112764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Abgerundete rechteckige Legende 3"/>
          <p:cNvSpPr/>
          <p:nvPr/>
        </p:nvSpPr>
        <p:spPr bwMode="auto">
          <a:xfrm>
            <a:off x="5328269" y="4427961"/>
            <a:ext cx="1620721" cy="678784"/>
          </a:xfrm>
          <a:prstGeom prst="wedgeRoundRectCallout">
            <a:avLst>
              <a:gd name="adj1" fmla="val -7107"/>
              <a:gd name="adj2" fmla="val -65566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i="1" u="sng" dirty="0" err="1"/>
              <a:t>Serialize</a:t>
            </a:r>
            <a:r>
              <a:rPr lang="de-DE" sz="1200" b="1" i="1" u="sng" dirty="0"/>
              <a:t> </a:t>
            </a:r>
            <a:r>
              <a:rPr lang="de-DE" sz="1200" b="1" i="1" u="sng" dirty="0" err="1"/>
              <a:t>to</a:t>
            </a:r>
            <a:r>
              <a:rPr lang="de-DE" sz="1200" b="1" i="1" u="sng" dirty="0"/>
              <a:t> and </a:t>
            </a:r>
            <a:r>
              <a:rPr lang="de-DE" sz="1200" b="1" i="1" u="sng" dirty="0" err="1"/>
              <a:t>represent</a:t>
            </a:r>
            <a:r>
              <a:rPr lang="de-DE" sz="1200" b="1" i="1" u="sng" dirty="0"/>
              <a:t> </a:t>
            </a:r>
            <a:r>
              <a:rPr lang="de-DE" sz="1200" b="1" i="1" u="sng" dirty="0" err="1"/>
              <a:t>as</a:t>
            </a:r>
            <a:r>
              <a:rPr lang="de-DE" sz="1200" b="1" i="1" u="sng" dirty="0"/>
              <a:t> </a:t>
            </a:r>
            <a:r>
              <a:rPr lang="de-DE" sz="1200" b="1" i="1" u="sng" dirty="0" err="1"/>
              <a:t>data</a:t>
            </a:r>
            <a:r>
              <a:rPr lang="de-DE" sz="1200" b="1" i="1" u="sng" dirty="0"/>
              <a:t> </a:t>
            </a:r>
            <a:r>
              <a:rPr lang="de-DE" sz="1200" b="1" i="1" u="sng" dirty="0" err="1"/>
              <a:t>frames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Pfeil nach unten 26"/>
          <p:cNvSpPr/>
          <p:nvPr/>
        </p:nvSpPr>
        <p:spPr>
          <a:xfrm rot="3300000">
            <a:off x="5926988" y="5032311"/>
            <a:ext cx="228146" cy="44413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94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91" y="961518"/>
            <a:ext cx="1973820" cy="1415501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2707438" y="904005"/>
            <a:ext cx="2085533" cy="1527583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/>
              <a:t>Large-</a:t>
            </a:r>
            <a:r>
              <a:rPr lang="de-DE" sz="1400" i="1" dirty="0" err="1"/>
              <a:t>Scale</a:t>
            </a:r>
            <a:r>
              <a:rPr lang="de-DE" sz="1400" i="1" dirty="0"/>
              <a:t> Software Observatorium</a:t>
            </a:r>
          </a:p>
        </p:txBody>
      </p:sp>
      <p:pic>
        <p:nvPicPr>
          <p:cNvPr id="36" name="Inhaltsplatzhalter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20" y="1812345"/>
            <a:ext cx="871504" cy="438095"/>
          </a:xfrm>
          <a:prstGeom prst="rect">
            <a:avLst/>
          </a:prstGeom>
        </p:spPr>
      </p:pic>
      <p:sp>
        <p:nvSpPr>
          <p:cNvPr id="26" name="Abgerundete rechteckige Legende 3">
            <a:extLst>
              <a:ext uri="{FF2B5EF4-FFF2-40B4-BE49-F238E27FC236}">
                <a16:creationId xmlns:a16="http://schemas.microsoft.com/office/drawing/2014/main" id="{F289D079-A62F-0952-B5B6-9C827603B2CC}"/>
              </a:ext>
            </a:extLst>
          </p:cNvPr>
          <p:cNvSpPr/>
          <p:nvPr/>
        </p:nvSpPr>
        <p:spPr bwMode="auto">
          <a:xfrm>
            <a:off x="5483743" y="5693033"/>
            <a:ext cx="1714500" cy="351231"/>
          </a:xfrm>
          <a:prstGeom prst="wedgeRoundRectCallout">
            <a:avLst>
              <a:gd name="adj1" fmla="val -21919"/>
              <a:gd name="adj2" fmla="val -104053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i="1" u="sng" dirty="0"/>
              <a:t>Data-</a:t>
            </a:r>
            <a:r>
              <a:rPr lang="de-DE" sz="1200" b="1" i="1" u="sng" dirty="0" err="1"/>
              <a:t>driven</a:t>
            </a:r>
            <a:r>
              <a:rPr lang="de-DE" sz="1200" b="1" i="1" u="sng" dirty="0"/>
              <a:t> </a:t>
            </a:r>
            <a:r>
              <a:rPr lang="de-DE" sz="1200" b="1" i="1" u="sng" dirty="0" err="1"/>
              <a:t>analysis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08994FBD-4AA5-6D1D-AD49-3D844B27ED1D}"/>
              </a:ext>
            </a:extLst>
          </p:cNvPr>
          <p:cNvSpPr/>
          <p:nvPr/>
        </p:nvSpPr>
        <p:spPr>
          <a:xfrm>
            <a:off x="5155392" y="1382891"/>
            <a:ext cx="1519776" cy="748449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94" dirty="0"/>
              <a:t>Student Solutions</a:t>
            </a:r>
          </a:p>
        </p:txBody>
      </p:sp>
      <p:sp>
        <p:nvSpPr>
          <p:cNvPr id="10" name="Flussdiagramm: Mehrere Dokumente 9">
            <a:extLst>
              <a:ext uri="{FF2B5EF4-FFF2-40B4-BE49-F238E27FC236}">
                <a16:creationId xmlns:a16="http://schemas.microsoft.com/office/drawing/2014/main" id="{A2B074EC-C88E-D148-B4F5-9B29300DEC17}"/>
              </a:ext>
            </a:extLst>
          </p:cNvPr>
          <p:cNvSpPr/>
          <p:nvPr/>
        </p:nvSpPr>
        <p:spPr bwMode="auto">
          <a:xfrm>
            <a:off x="6478861" y="1029006"/>
            <a:ext cx="1725167" cy="758952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Assignments</a:t>
            </a:r>
          </a:p>
        </p:txBody>
      </p:sp>
      <p:sp>
        <p:nvSpPr>
          <p:cNvPr id="11" name="Pfeil nach unten 46">
            <a:extLst>
              <a:ext uri="{FF2B5EF4-FFF2-40B4-BE49-F238E27FC236}">
                <a16:creationId xmlns:a16="http://schemas.microsoft.com/office/drawing/2014/main" id="{0D6C0D4F-EE81-3BBA-F4DC-9FB1982CC8F2}"/>
              </a:ext>
            </a:extLst>
          </p:cNvPr>
          <p:cNvSpPr/>
          <p:nvPr/>
        </p:nvSpPr>
        <p:spPr>
          <a:xfrm rot="5400000">
            <a:off x="5077709" y="1493213"/>
            <a:ext cx="228146" cy="44413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94"/>
          </a:p>
        </p:txBody>
      </p:sp>
    </p:spTree>
    <p:extLst>
      <p:ext uri="{BB962C8B-B14F-4D97-AF65-F5344CB8AC3E}">
        <p14:creationId xmlns:p14="http://schemas.microsoft.com/office/powerpoint/2010/main" val="10816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0"/>
            <a:ext cx="8928100" cy="693738"/>
          </a:xfrm>
        </p:spPr>
        <p:txBody>
          <a:bodyPr/>
          <a:lstStyle/>
          <a:p>
            <a:r>
              <a:rPr lang="de-DE" altLang="en-US" dirty="0"/>
              <a:t>Goal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864157"/>
            <a:ext cx="8206708" cy="5366522"/>
          </a:xfrm>
        </p:spPr>
        <p:txBody>
          <a:bodyPr/>
          <a:lstStyle/>
          <a:p>
            <a:r>
              <a:rPr lang="en-US" altLang="en-US" sz="2000" dirty="0"/>
              <a:t>LASSO is a leading edge software </a:t>
            </a:r>
            <a:r>
              <a:rPr lang="en-US" altLang="en-US" sz="2000" dirty="0" err="1"/>
              <a:t>observatorium</a:t>
            </a:r>
            <a:r>
              <a:rPr lang="en-US" altLang="en-US" sz="2000" dirty="0"/>
              <a:t> that allows advanced search and analysis techniques to be applied to “big code”.  Among other things, this simplifies experimentation and the validation of tools and software engineering approaches.</a:t>
            </a:r>
          </a:p>
          <a:p>
            <a:r>
              <a:rPr lang="en-US" altLang="en-US" sz="2000" dirty="0"/>
              <a:t>The goal of this team project is to realize </a:t>
            </a:r>
            <a:r>
              <a:rPr lang="en-US" altLang="en-US" sz="2000" i="1" dirty="0"/>
              <a:t>LASSO Grade</a:t>
            </a:r>
            <a:r>
              <a:rPr lang="en-US" altLang="en-US" sz="2000" dirty="0"/>
              <a:t>. This includes –</a:t>
            </a:r>
          </a:p>
          <a:p>
            <a:pPr lvl="1"/>
            <a:r>
              <a:rPr lang="en-US" sz="2000" dirty="0"/>
              <a:t>Import student solutions for code assignments (i.e., projects) into LASSO (e.g., crawling/indexing GIT repositories)</a:t>
            </a:r>
          </a:p>
          <a:p>
            <a:pPr lvl="1"/>
            <a:r>
              <a:rPr lang="en-US" sz="2000" dirty="0"/>
              <a:t>Setting up (reusable) analysis pipelines in LSL that enable automated scoring actions. This includes -</a:t>
            </a:r>
          </a:p>
          <a:p>
            <a:pPr lvl="2"/>
            <a:r>
              <a:rPr lang="en-US" sz="1900" dirty="0"/>
              <a:t>Plagiarism checks</a:t>
            </a:r>
          </a:p>
          <a:p>
            <a:pPr lvl="2"/>
            <a:r>
              <a:rPr lang="en-US" sz="1900" dirty="0"/>
              <a:t>Test-driven assessments (run tests provided by user)</a:t>
            </a:r>
          </a:p>
          <a:p>
            <a:pPr lvl="2"/>
            <a:r>
              <a:rPr lang="en-US" sz="1900" dirty="0"/>
              <a:t>Code Quality</a:t>
            </a:r>
          </a:p>
          <a:p>
            <a:pPr lvl="2"/>
            <a:r>
              <a:rPr lang="en-US" sz="1900" dirty="0"/>
              <a:t>Scoring model</a:t>
            </a:r>
          </a:p>
          <a:p>
            <a:pPr lvl="1"/>
            <a:r>
              <a:rPr lang="en-US" altLang="en-US" sz="2000" dirty="0"/>
              <a:t>Develop an intuitive web-based frontend for users that facilitates the use of </a:t>
            </a:r>
            <a:r>
              <a:rPr lang="en-US" altLang="en-US" sz="2000" i="1" dirty="0"/>
              <a:t>LASSO Grade</a:t>
            </a:r>
          </a:p>
        </p:txBody>
      </p:sp>
    </p:spTree>
    <p:extLst>
      <p:ext uri="{BB962C8B-B14F-4D97-AF65-F5344CB8AC3E}">
        <p14:creationId xmlns:p14="http://schemas.microsoft.com/office/powerpoint/2010/main" val="1201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000">
        <p:fade/>
      </p:transition>
    </mc:Choice>
    <mc:Fallback xmlns="">
      <p:transition spd="med" advTm="18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0"/>
            <a:ext cx="8928100" cy="693738"/>
          </a:xfrm>
        </p:spPr>
        <p:txBody>
          <a:bodyPr/>
          <a:lstStyle/>
          <a:p>
            <a:r>
              <a:rPr lang="de-DE" altLang="en-US" dirty="0"/>
              <a:t>Goal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950428"/>
            <a:ext cx="8206708" cy="5143500"/>
          </a:xfrm>
        </p:spPr>
        <p:txBody>
          <a:bodyPr/>
          <a:lstStyle/>
          <a:p>
            <a:r>
              <a:rPr lang="en-GB" altLang="en-US" dirty="0"/>
              <a:t>Participants</a:t>
            </a:r>
          </a:p>
          <a:p>
            <a:pPr lvl="1"/>
            <a:r>
              <a:rPr lang="en-GB" altLang="en-US" sz="1800" dirty="0"/>
              <a:t>6 students</a:t>
            </a:r>
          </a:p>
          <a:p>
            <a:r>
              <a:rPr lang="en-GB" altLang="en-US" dirty="0"/>
              <a:t>Length</a:t>
            </a:r>
          </a:p>
          <a:p>
            <a:pPr lvl="1"/>
            <a:r>
              <a:rPr lang="en-GB" altLang="en-US" sz="1800"/>
              <a:t>6 </a:t>
            </a:r>
            <a:r>
              <a:rPr lang="en-GB" altLang="en-US" sz="1800" dirty="0"/>
              <a:t>months</a:t>
            </a:r>
          </a:p>
          <a:p>
            <a:r>
              <a:rPr lang="en-GB" altLang="en-US" dirty="0"/>
              <a:t>Required Skills</a:t>
            </a:r>
          </a:p>
          <a:p>
            <a:pPr lvl="1"/>
            <a:r>
              <a:rPr lang="en-GB" altLang="en-US" sz="1800" dirty="0"/>
              <a:t>(Java) Programming</a:t>
            </a:r>
          </a:p>
          <a:p>
            <a:pPr lvl="1"/>
            <a:r>
              <a:rPr lang="en-GB" altLang="en-US" sz="1800" dirty="0"/>
              <a:t>Data Analytics and data frame manipulation</a:t>
            </a:r>
          </a:p>
          <a:p>
            <a:r>
              <a:rPr lang="en-GB" altLang="en-US" dirty="0"/>
              <a:t>Language</a:t>
            </a:r>
          </a:p>
          <a:p>
            <a:pPr lvl="1"/>
            <a:r>
              <a:rPr lang="en-GB" altLang="en-US" sz="1800" dirty="0"/>
              <a:t>English</a:t>
            </a:r>
          </a:p>
          <a:p>
            <a:r>
              <a:rPr lang="en-GB" altLang="en-US" dirty="0"/>
              <a:t>Organisation</a:t>
            </a:r>
          </a:p>
          <a:p>
            <a:pPr lvl="1"/>
            <a:r>
              <a:rPr lang="en-GB" altLang="en-US" sz="1800" dirty="0"/>
              <a:t>Goals and timetable defined by agreement with the supervisor</a:t>
            </a:r>
          </a:p>
          <a:p>
            <a:r>
              <a:rPr lang="en-GB" altLang="en-US" dirty="0"/>
              <a:t>Suitability</a:t>
            </a:r>
          </a:p>
          <a:p>
            <a:pPr lvl="1"/>
            <a:r>
              <a:rPr lang="en-GB" altLang="en-US" sz="1800" dirty="0" err="1"/>
              <a:t>WiFO</a:t>
            </a:r>
            <a:endParaRPr lang="en-GB" altLang="en-US" sz="1800" dirty="0"/>
          </a:p>
          <a:p>
            <a:pPr lvl="1"/>
            <a:r>
              <a:rPr lang="en-GB" altLang="en-US" sz="1800" dirty="0"/>
              <a:t>MMDS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90695-8169-44EC-9213-FAD77AEB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955976"/>
            <a:ext cx="363677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7" tIns="44420" rIns="90427" bIns="444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Arial Narrow" panose="020B0606020202030204" pitchFamily="34" charset="0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50" indent="-455613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008080"/>
              </a:buClr>
              <a:buFont typeface="Arial Narrow" panose="020B0606020202030204" pitchFamily="34" charset="0"/>
              <a:buChar char="■"/>
              <a:defRPr sz="1600">
                <a:solidFill>
                  <a:schemeClr val="tx1"/>
                </a:solidFill>
                <a:latin typeface="+mn-lt"/>
              </a:defRPr>
            </a:lvl2pPr>
            <a:lvl3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 Narrow" panose="020B0606020202030204" pitchFamily="34" charset="0"/>
              <a:buChar char="■"/>
              <a:defRPr sz="1500">
                <a:solidFill>
                  <a:schemeClr val="tx1"/>
                </a:solidFill>
                <a:latin typeface="+mn-lt"/>
              </a:defRPr>
            </a:lvl3pPr>
            <a:lvl4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Font typeface="Arial Narrow" panose="020B0606020202030204" pitchFamily="34" charset="0"/>
              <a:buChar char="■"/>
              <a:defRPr sz="1500">
                <a:solidFill>
                  <a:schemeClr val="tx1"/>
                </a:solidFill>
                <a:latin typeface="+mn-lt"/>
              </a:defRPr>
            </a:lvl4pPr>
            <a:lvl5pPr marL="206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500">
                <a:solidFill>
                  <a:schemeClr val="tx1"/>
                </a:solidFill>
                <a:latin typeface="+mn-lt"/>
              </a:defRPr>
            </a:lvl5pPr>
            <a:lvl6pPr marL="252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500">
                <a:solidFill>
                  <a:schemeClr val="tx1"/>
                </a:solidFill>
                <a:latin typeface="+mn-lt"/>
              </a:defRPr>
            </a:lvl6pPr>
            <a:lvl7pPr marL="2978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500">
                <a:solidFill>
                  <a:schemeClr val="tx1"/>
                </a:solidFill>
                <a:latin typeface="+mn-lt"/>
              </a:defRPr>
            </a:lvl7pPr>
            <a:lvl8pPr marL="343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500">
                <a:solidFill>
                  <a:schemeClr val="tx1"/>
                </a:solidFill>
                <a:latin typeface="+mn-lt"/>
              </a:defRPr>
            </a:lvl8pPr>
            <a:lvl9pPr marL="3892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kern="0" dirty="0"/>
              <a:t>Supervisor</a:t>
            </a:r>
          </a:p>
          <a:p>
            <a:pPr lvl="1"/>
            <a:r>
              <a:rPr lang="en-GB" altLang="en-US" kern="0" dirty="0"/>
              <a:t>Marcus Kessel</a:t>
            </a:r>
          </a:p>
        </p:txBody>
      </p:sp>
    </p:spTree>
    <p:extLst>
      <p:ext uri="{BB962C8B-B14F-4D97-AF65-F5344CB8AC3E}">
        <p14:creationId xmlns:p14="http://schemas.microsoft.com/office/powerpoint/2010/main" val="12912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000">
        <p:fade/>
      </p:transition>
    </mc:Choice>
    <mc:Fallback xmlns="">
      <p:transition spd="med" advTm="189000">
        <p:fade/>
      </p:transition>
    </mc:Fallback>
  </mc:AlternateContent>
</p:sld>
</file>

<file path=ppt/theme/theme1.xml><?xml version="1.0" encoding="utf-8"?>
<a:theme xmlns:a="http://schemas.openxmlformats.org/drawingml/2006/main" name="Benutzerdefiniertes Design">
  <a:themeElements>
    <a:clrScheme name="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66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81D58"/>
        </a:dk2>
        <a:lt2>
          <a:srgbClr val="919191"/>
        </a:lt2>
        <a:accent1>
          <a:srgbClr val="FC0128"/>
        </a:accent1>
        <a:accent2>
          <a:srgbClr val="063DE8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0536D2"/>
        </a:accent6>
        <a:hlink>
          <a:srgbClr val="00766B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ntitled 2">
  <a:themeElements>
    <a:clrScheme name="2_untitled 2 8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766B"/>
      </a:hlink>
      <a:folHlink>
        <a:srgbClr val="EAEC5E"/>
      </a:folHlink>
    </a:clrScheme>
    <a:fontScheme name="2_untitled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8">
        <a:dk1>
          <a:srgbClr val="000000"/>
        </a:dk1>
        <a:lt1>
          <a:srgbClr val="FFFFFF"/>
        </a:lt1>
        <a:dk2>
          <a:srgbClr val="081D58"/>
        </a:dk2>
        <a:lt2>
          <a:srgbClr val="919191"/>
        </a:lt2>
        <a:accent1>
          <a:srgbClr val="FC0128"/>
        </a:accent1>
        <a:accent2>
          <a:srgbClr val="063DE8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0536D2"/>
        </a:accent6>
        <a:hlink>
          <a:srgbClr val="00766B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</Template>
  <TotalTime>0</TotalTime>
  <Pages>24</Pages>
  <Words>286</Words>
  <Application>Microsoft Office PowerPoint</Application>
  <PresentationFormat>Custom</PresentationFormat>
  <Paragraphs>55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Arial Narrow</vt:lpstr>
      <vt:lpstr>Franklin Gothic Book</vt:lpstr>
      <vt:lpstr>Segoe UI</vt:lpstr>
      <vt:lpstr>Times</vt:lpstr>
      <vt:lpstr>Benutzerdefiniertes Design</vt:lpstr>
      <vt:lpstr>2_untitled 2</vt:lpstr>
      <vt:lpstr>PowerPoint Presentation</vt:lpstr>
      <vt:lpstr>LASSO Platform: Search and Analyse “Big Code“</vt:lpstr>
      <vt:lpstr>Goal</vt:lpstr>
      <vt:lpstr>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Philipp</dc:creator>
  <cp:lastModifiedBy>Colin Atkinson</cp:lastModifiedBy>
  <cp:revision>968</cp:revision>
  <cp:lastPrinted>2000-03-27T07:45:53Z</cp:lastPrinted>
  <dcterms:created xsi:type="dcterms:W3CDTF">1995-12-08T17:21:36Z</dcterms:created>
  <dcterms:modified xsi:type="dcterms:W3CDTF">2023-01-20T10:56:28Z</dcterms:modified>
</cp:coreProperties>
</file>