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3.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3" r:id="rId2"/>
    <p:sldId id="264" r:id="rId3"/>
    <p:sldId id="265" r:id="rId4"/>
    <p:sldId id="266" r:id="rId5"/>
    <p:sldId id="267" r:id="rId6"/>
    <p:sldId id="268" r:id="rId7"/>
    <p:sldId id="270" r:id="rId8"/>
    <p:sldId id="271" r:id="rId9"/>
    <p:sldId id="272"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56"/>
    <a:srgbClr val="A7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F7EFE9-5019-42B8-8BCA-54394E59F460}" v="56" dt="2025-02-02T11:06:39.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6247" autoAdjust="0"/>
  </p:normalViewPr>
  <p:slideViewPr>
    <p:cSldViewPr showGuides="1">
      <p:cViewPr varScale="1">
        <p:scale>
          <a:sx n="167" d="100"/>
          <a:sy n="167" d="100"/>
        </p:scale>
        <p:origin x="4332"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hyperlink" Target="https://www.service4mobility.com/mannheim/MobilitySearchServlet?identifier=MANNHEI01&amp;kz_bew_pers=S&amp;kz_bew_art=OUT&amp;sprache=de" TargetMode="External"/><Relationship Id="rId2" Type="http://schemas.openxmlformats.org/officeDocument/2006/relationships/hyperlink" Target="https://www.wim.uni-mannheim.de/internationales/" TargetMode="External"/><Relationship Id="rId1" Type="http://schemas.openxmlformats.org/officeDocument/2006/relationships/hyperlink" Target="https://www.uni-mannheim.de/studium/von-mannheim-ins-ausland/" TargetMode="External"/><Relationship Id="rId5" Type="http://schemas.openxmlformats.org/officeDocument/2006/relationships/hyperlink" Target="https://www.uni-mannheim.de/studium/von-mannheim-ins-ausland/austauschstudium/bewerbung/" TargetMode="External"/><Relationship Id="rId4" Type="http://schemas.openxmlformats.org/officeDocument/2006/relationships/hyperlink" Target="https://www.wim.uni-mannheim.de/internationales/informationen-fuer-outgoings/partneruniversitaeten-der-fakultaet/"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www.uni-mannheim.de/studienbueros" TargetMode="External"/><Relationship Id="rId2" Type="http://schemas.openxmlformats.org/officeDocument/2006/relationships/hyperlink" Target="http://www.wim.uni-mannheim.de/" TargetMode="External"/><Relationship Id="rId1" Type="http://schemas.openxmlformats.org/officeDocument/2006/relationships/hyperlink" Target="http://www.fim.uni-mannheim.de/" TargetMode="External"/><Relationship Id="rId5" Type="http://schemas.openxmlformats.org/officeDocument/2006/relationships/hyperlink" Target="http://www.ilias.uni-mannheim.de/" TargetMode="External"/><Relationship Id="rId4" Type="http://schemas.openxmlformats.org/officeDocument/2006/relationships/hyperlink" Target="http://www.portal2.uni-mannheim.de/"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service4mobility.com/mannheim/MobilitySearchServlet?identifier=MANNHEI01&amp;kz_bew_pers=S&amp;kz_bew_art=OUT&amp;sprache=de" TargetMode="External"/><Relationship Id="rId2" Type="http://schemas.openxmlformats.org/officeDocument/2006/relationships/hyperlink" Target="https://www.wim.uni-mannheim.de/internationales/" TargetMode="External"/><Relationship Id="rId1" Type="http://schemas.openxmlformats.org/officeDocument/2006/relationships/hyperlink" Target="https://www.uni-mannheim.de/studium/von-mannheim-ins-ausland/" TargetMode="External"/><Relationship Id="rId5" Type="http://schemas.openxmlformats.org/officeDocument/2006/relationships/hyperlink" Target="https://www.uni-mannheim.de/studium/von-mannheim-ins-ausland/austauschstudium/bewerbung/" TargetMode="External"/><Relationship Id="rId4" Type="http://schemas.openxmlformats.org/officeDocument/2006/relationships/hyperlink" Target="https://www.wim.uni-mannheim.de/internationales/informationen-fuer-outgoings/partneruniversitaeten-der-fakultaet/"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www.uni-mannheim.de/studienbueros" TargetMode="External"/><Relationship Id="rId2" Type="http://schemas.openxmlformats.org/officeDocument/2006/relationships/hyperlink" Target="http://www.wim.uni-mannheim.de/" TargetMode="External"/><Relationship Id="rId1" Type="http://schemas.openxmlformats.org/officeDocument/2006/relationships/hyperlink" Target="http://www.fim.uni-mannheim.de/" TargetMode="External"/><Relationship Id="rId5" Type="http://schemas.openxmlformats.org/officeDocument/2006/relationships/hyperlink" Target="http://www.ilias.uni-mannheim.de/" TargetMode="External"/><Relationship Id="rId4" Type="http://schemas.openxmlformats.org/officeDocument/2006/relationships/hyperlink" Target="http://www.portal2.uni-mannheim.de/"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25C78-FBE0-45C2-BA5D-D6E5756FEF6F}"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B208EBBE-CC99-4248-9350-E9B306A87AC2}">
      <dgm:prSet custT="1"/>
      <dgm:spPr>
        <a:solidFill>
          <a:srgbClr val="002060"/>
        </a:solidFill>
      </dgm:spPr>
      <dgm:t>
        <a:bodyPr/>
        <a:lstStyle/>
        <a:p>
          <a:r>
            <a:rPr lang="de-DE" sz="2000" b="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Akademisches Auslandsamt</a:t>
          </a:r>
          <a:endParaRPr lang="en-US" sz="2000" b="0" dirty="0">
            <a:solidFill>
              <a:schemeClr val="bg1"/>
            </a:solidFill>
          </a:endParaRPr>
        </a:p>
      </dgm:t>
    </dgm:pt>
    <dgm:pt modelId="{27B6AF31-DF21-49F1-8D96-8A0A4C79AC5B}" type="parTrans" cxnId="{D6767DB8-117B-4C4B-833C-DCC2FA3D8A6C}">
      <dgm:prSet/>
      <dgm:spPr/>
      <dgm:t>
        <a:bodyPr/>
        <a:lstStyle/>
        <a:p>
          <a:endParaRPr lang="en-US"/>
        </a:p>
      </dgm:t>
    </dgm:pt>
    <dgm:pt modelId="{1953BDAA-F60E-4AD8-BFFF-4913E706BB0E}" type="sibTrans" cxnId="{D6767DB8-117B-4C4B-833C-DCC2FA3D8A6C}">
      <dgm:prSet/>
      <dgm:spPr/>
      <dgm:t>
        <a:bodyPr/>
        <a:lstStyle/>
        <a:p>
          <a:endParaRPr lang="en-US"/>
        </a:p>
      </dgm:t>
    </dgm:pt>
    <dgm:pt modelId="{95E416E9-6BE8-4C87-8333-0B98DBF25444}">
      <dgm:prSet custT="1"/>
      <dgm:spPr>
        <a:solidFill>
          <a:srgbClr val="002060"/>
        </a:solidFill>
      </dgm:spPr>
      <dgm:t>
        <a:bodyPr/>
        <a:lstStyle/>
        <a:p>
          <a:r>
            <a:rPr lang="de-DE" sz="2000" b="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WIM Internationales</a:t>
          </a:r>
          <a:endParaRPr lang="en-US" sz="2000" b="0" dirty="0">
            <a:solidFill>
              <a:schemeClr val="bg1"/>
            </a:solidFill>
          </a:endParaRPr>
        </a:p>
      </dgm:t>
    </dgm:pt>
    <dgm:pt modelId="{262C07C2-8B97-41B1-A0C7-9FD93EE05C4C}" type="parTrans" cxnId="{304ACE9C-45A1-47CA-91AF-71299210B70A}">
      <dgm:prSet/>
      <dgm:spPr/>
      <dgm:t>
        <a:bodyPr/>
        <a:lstStyle/>
        <a:p>
          <a:endParaRPr lang="en-US"/>
        </a:p>
      </dgm:t>
    </dgm:pt>
    <dgm:pt modelId="{4AD1963B-3A5F-40FE-8250-563339251009}" type="sibTrans" cxnId="{304ACE9C-45A1-47CA-91AF-71299210B70A}">
      <dgm:prSet/>
      <dgm:spPr/>
      <dgm:t>
        <a:bodyPr/>
        <a:lstStyle/>
        <a:p>
          <a:endParaRPr lang="en-US"/>
        </a:p>
      </dgm:t>
    </dgm:pt>
    <dgm:pt modelId="{050C50AD-856F-42F2-90CC-5C3C147EEE4F}">
      <dgm:prSet custT="1"/>
      <dgm:spPr>
        <a:solidFill>
          <a:srgbClr val="002060"/>
        </a:solidFill>
      </dgm:spPr>
      <dgm:t>
        <a:bodyPr/>
        <a:lstStyle/>
        <a:p>
          <a:r>
            <a:rPr lang="de-DE" sz="2000" b="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Datenbank aller Partneruniversitäten</a:t>
          </a:r>
          <a:endParaRPr lang="en-US" sz="2000" b="0" dirty="0">
            <a:solidFill>
              <a:schemeClr val="bg1"/>
            </a:solidFill>
          </a:endParaRPr>
        </a:p>
      </dgm:t>
    </dgm:pt>
    <dgm:pt modelId="{7A465FFA-17F6-4839-B7D1-1B27CD6B4910}" type="parTrans" cxnId="{900F3D80-A3C9-42A0-B6E5-DC27DEFECE6C}">
      <dgm:prSet/>
      <dgm:spPr/>
      <dgm:t>
        <a:bodyPr/>
        <a:lstStyle/>
        <a:p>
          <a:endParaRPr lang="en-US"/>
        </a:p>
      </dgm:t>
    </dgm:pt>
    <dgm:pt modelId="{6514C5A6-326D-4A59-BEEE-1DD45BB272D0}" type="sibTrans" cxnId="{900F3D80-A3C9-42A0-B6E5-DC27DEFECE6C}">
      <dgm:prSet/>
      <dgm:spPr/>
      <dgm:t>
        <a:bodyPr/>
        <a:lstStyle/>
        <a:p>
          <a:endParaRPr lang="en-US"/>
        </a:p>
      </dgm:t>
    </dgm:pt>
    <dgm:pt modelId="{A5847FC4-8319-4968-9CBC-DD7E8B8B9E9A}">
      <dgm:prSet custT="1"/>
      <dgm:spPr>
        <a:solidFill>
          <a:srgbClr val="002060"/>
        </a:solidFill>
      </dgm:spPr>
      <dgm:t>
        <a:bodyPr/>
        <a:lstStyle/>
        <a:p>
          <a:r>
            <a:rPr lang="de-DE" sz="2000" b="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Datenbank der fakultätseigenen Partneruniversitäten</a:t>
          </a:r>
          <a:endParaRPr lang="en-US" sz="2000" b="0" dirty="0">
            <a:solidFill>
              <a:schemeClr val="bg1"/>
            </a:solidFill>
          </a:endParaRPr>
        </a:p>
      </dgm:t>
    </dgm:pt>
    <dgm:pt modelId="{BD4E82A9-4533-485B-88D9-441CBFD7F610}" type="parTrans" cxnId="{8E48F6CF-535F-46FB-95B4-7087F5C749BC}">
      <dgm:prSet/>
      <dgm:spPr/>
      <dgm:t>
        <a:bodyPr/>
        <a:lstStyle/>
        <a:p>
          <a:endParaRPr lang="en-US"/>
        </a:p>
      </dgm:t>
    </dgm:pt>
    <dgm:pt modelId="{FC105326-EA63-4A22-8B09-9122B08A47D0}" type="sibTrans" cxnId="{8E48F6CF-535F-46FB-95B4-7087F5C749BC}">
      <dgm:prSet/>
      <dgm:spPr/>
      <dgm:t>
        <a:bodyPr/>
        <a:lstStyle/>
        <a:p>
          <a:endParaRPr lang="en-US"/>
        </a:p>
      </dgm:t>
    </dgm:pt>
    <dgm:pt modelId="{C4A13849-DA18-48DE-B5C9-A9680DA575AD}">
      <dgm:prSet custT="1"/>
      <dgm:spPr>
        <a:solidFill>
          <a:srgbClr val="002060"/>
        </a:solidFill>
      </dgm:spPr>
      <dgm:t>
        <a:bodyPr/>
        <a:lstStyle/>
        <a:p>
          <a:r>
            <a:rPr lang="de-DE" sz="2000" b="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Bewerbungsfristen auf einen Blick</a:t>
          </a:r>
          <a:endParaRPr lang="en-US" sz="2000" b="0" dirty="0">
            <a:solidFill>
              <a:schemeClr val="bg1"/>
            </a:solidFill>
          </a:endParaRPr>
        </a:p>
      </dgm:t>
    </dgm:pt>
    <dgm:pt modelId="{7A216B0B-DCB7-4CBE-8564-50F53BBE0999}" type="parTrans" cxnId="{A3477FB0-5D54-4C72-AEB5-3C1A946D819E}">
      <dgm:prSet/>
      <dgm:spPr/>
      <dgm:t>
        <a:bodyPr/>
        <a:lstStyle/>
        <a:p>
          <a:endParaRPr lang="en-US"/>
        </a:p>
      </dgm:t>
    </dgm:pt>
    <dgm:pt modelId="{841A0B74-C506-4707-948C-18CE8133467E}" type="sibTrans" cxnId="{A3477FB0-5D54-4C72-AEB5-3C1A946D819E}">
      <dgm:prSet/>
      <dgm:spPr/>
      <dgm:t>
        <a:bodyPr/>
        <a:lstStyle/>
        <a:p>
          <a:endParaRPr lang="en-US"/>
        </a:p>
      </dgm:t>
    </dgm:pt>
    <dgm:pt modelId="{19B29D4B-3DA9-43B8-B5DC-0E2F8AAD87E5}" type="pres">
      <dgm:prSet presAssocID="{13225C78-FBE0-45C2-BA5D-D6E5756FEF6F}" presName="diagram" presStyleCnt="0">
        <dgm:presLayoutVars>
          <dgm:dir/>
          <dgm:resizeHandles val="exact"/>
        </dgm:presLayoutVars>
      </dgm:prSet>
      <dgm:spPr/>
    </dgm:pt>
    <dgm:pt modelId="{9A6243D4-6207-47F8-99D4-23503056B08C}" type="pres">
      <dgm:prSet presAssocID="{B208EBBE-CC99-4248-9350-E9B306A87AC2}" presName="node" presStyleLbl="node1" presStyleIdx="0" presStyleCnt="5">
        <dgm:presLayoutVars>
          <dgm:bulletEnabled val="1"/>
        </dgm:presLayoutVars>
      </dgm:prSet>
      <dgm:spPr/>
    </dgm:pt>
    <dgm:pt modelId="{0FD936BE-A9E8-492B-BE8E-44D393B06E4F}" type="pres">
      <dgm:prSet presAssocID="{1953BDAA-F60E-4AD8-BFFF-4913E706BB0E}" presName="sibTrans" presStyleCnt="0"/>
      <dgm:spPr/>
    </dgm:pt>
    <dgm:pt modelId="{0E7B55DB-AF64-4D4C-A7D6-4350E7924A66}" type="pres">
      <dgm:prSet presAssocID="{95E416E9-6BE8-4C87-8333-0B98DBF25444}" presName="node" presStyleLbl="node1" presStyleIdx="1" presStyleCnt="5">
        <dgm:presLayoutVars>
          <dgm:bulletEnabled val="1"/>
        </dgm:presLayoutVars>
      </dgm:prSet>
      <dgm:spPr/>
    </dgm:pt>
    <dgm:pt modelId="{57DA7F0C-6B05-4AF1-84BD-CFD9BF38748D}" type="pres">
      <dgm:prSet presAssocID="{4AD1963B-3A5F-40FE-8250-563339251009}" presName="sibTrans" presStyleCnt="0"/>
      <dgm:spPr/>
    </dgm:pt>
    <dgm:pt modelId="{F3F14EC4-6034-4534-B64D-094C7331324A}" type="pres">
      <dgm:prSet presAssocID="{050C50AD-856F-42F2-90CC-5C3C147EEE4F}" presName="node" presStyleLbl="node1" presStyleIdx="2" presStyleCnt="5">
        <dgm:presLayoutVars>
          <dgm:bulletEnabled val="1"/>
        </dgm:presLayoutVars>
      </dgm:prSet>
      <dgm:spPr/>
    </dgm:pt>
    <dgm:pt modelId="{EBEEF383-BF5C-481F-AB25-139AA8328F43}" type="pres">
      <dgm:prSet presAssocID="{6514C5A6-326D-4A59-BEEE-1DD45BB272D0}" presName="sibTrans" presStyleCnt="0"/>
      <dgm:spPr/>
    </dgm:pt>
    <dgm:pt modelId="{C72F553D-684F-4A77-A8B9-7C5FACCC139A}" type="pres">
      <dgm:prSet presAssocID="{A5847FC4-8319-4968-9CBC-DD7E8B8B9E9A}" presName="node" presStyleLbl="node1" presStyleIdx="3" presStyleCnt="5">
        <dgm:presLayoutVars>
          <dgm:bulletEnabled val="1"/>
        </dgm:presLayoutVars>
      </dgm:prSet>
      <dgm:spPr/>
    </dgm:pt>
    <dgm:pt modelId="{1DAAE348-AD47-414D-92B7-BCFB1E5CC5F8}" type="pres">
      <dgm:prSet presAssocID="{FC105326-EA63-4A22-8B09-9122B08A47D0}" presName="sibTrans" presStyleCnt="0"/>
      <dgm:spPr/>
    </dgm:pt>
    <dgm:pt modelId="{358AB640-7EA7-4734-AB29-0B2728939D92}" type="pres">
      <dgm:prSet presAssocID="{C4A13849-DA18-48DE-B5C9-A9680DA575AD}" presName="node" presStyleLbl="node1" presStyleIdx="4" presStyleCnt="5">
        <dgm:presLayoutVars>
          <dgm:bulletEnabled val="1"/>
        </dgm:presLayoutVars>
      </dgm:prSet>
      <dgm:spPr/>
    </dgm:pt>
  </dgm:ptLst>
  <dgm:cxnLst>
    <dgm:cxn modelId="{CAE78011-9DD1-4489-BAD2-0F185B7B4E65}" type="presOf" srcId="{B208EBBE-CC99-4248-9350-E9B306A87AC2}" destId="{9A6243D4-6207-47F8-99D4-23503056B08C}" srcOrd="0" destOrd="0" presId="urn:microsoft.com/office/officeart/2005/8/layout/default"/>
    <dgm:cxn modelId="{7C7E9816-A371-45A2-996B-5543C432BBB5}" type="presOf" srcId="{A5847FC4-8319-4968-9CBC-DD7E8B8B9E9A}" destId="{C72F553D-684F-4A77-A8B9-7C5FACCC139A}" srcOrd="0" destOrd="0" presId="urn:microsoft.com/office/officeart/2005/8/layout/default"/>
    <dgm:cxn modelId="{003D3749-AF33-4A21-AF03-2F818282D647}" type="presOf" srcId="{C4A13849-DA18-48DE-B5C9-A9680DA575AD}" destId="{358AB640-7EA7-4734-AB29-0B2728939D92}" srcOrd="0" destOrd="0" presId="urn:microsoft.com/office/officeart/2005/8/layout/default"/>
    <dgm:cxn modelId="{900F3D80-A3C9-42A0-B6E5-DC27DEFECE6C}" srcId="{13225C78-FBE0-45C2-BA5D-D6E5756FEF6F}" destId="{050C50AD-856F-42F2-90CC-5C3C147EEE4F}" srcOrd="2" destOrd="0" parTransId="{7A465FFA-17F6-4839-B7D1-1B27CD6B4910}" sibTransId="{6514C5A6-326D-4A59-BEEE-1DD45BB272D0}"/>
    <dgm:cxn modelId="{304ACE9C-45A1-47CA-91AF-71299210B70A}" srcId="{13225C78-FBE0-45C2-BA5D-D6E5756FEF6F}" destId="{95E416E9-6BE8-4C87-8333-0B98DBF25444}" srcOrd="1" destOrd="0" parTransId="{262C07C2-8B97-41B1-A0C7-9FD93EE05C4C}" sibTransId="{4AD1963B-3A5F-40FE-8250-563339251009}"/>
    <dgm:cxn modelId="{A3477FB0-5D54-4C72-AEB5-3C1A946D819E}" srcId="{13225C78-FBE0-45C2-BA5D-D6E5756FEF6F}" destId="{C4A13849-DA18-48DE-B5C9-A9680DA575AD}" srcOrd="4" destOrd="0" parTransId="{7A216B0B-DCB7-4CBE-8564-50F53BBE0999}" sibTransId="{841A0B74-C506-4707-948C-18CE8133467E}"/>
    <dgm:cxn modelId="{F746B7B2-1CF3-4942-BF4A-237306888B7A}" type="presOf" srcId="{050C50AD-856F-42F2-90CC-5C3C147EEE4F}" destId="{F3F14EC4-6034-4534-B64D-094C7331324A}" srcOrd="0" destOrd="0" presId="urn:microsoft.com/office/officeart/2005/8/layout/default"/>
    <dgm:cxn modelId="{D6767DB8-117B-4C4B-833C-DCC2FA3D8A6C}" srcId="{13225C78-FBE0-45C2-BA5D-D6E5756FEF6F}" destId="{B208EBBE-CC99-4248-9350-E9B306A87AC2}" srcOrd="0" destOrd="0" parTransId="{27B6AF31-DF21-49F1-8D96-8A0A4C79AC5B}" sibTransId="{1953BDAA-F60E-4AD8-BFFF-4913E706BB0E}"/>
    <dgm:cxn modelId="{8E48F6CF-535F-46FB-95B4-7087F5C749BC}" srcId="{13225C78-FBE0-45C2-BA5D-D6E5756FEF6F}" destId="{A5847FC4-8319-4968-9CBC-DD7E8B8B9E9A}" srcOrd="3" destOrd="0" parTransId="{BD4E82A9-4533-485B-88D9-441CBFD7F610}" sibTransId="{FC105326-EA63-4A22-8B09-9122B08A47D0}"/>
    <dgm:cxn modelId="{1493B6E0-10DB-4D14-B0D3-7D754AD0E43C}" type="presOf" srcId="{95E416E9-6BE8-4C87-8333-0B98DBF25444}" destId="{0E7B55DB-AF64-4D4C-A7D6-4350E7924A66}" srcOrd="0" destOrd="0" presId="urn:microsoft.com/office/officeart/2005/8/layout/default"/>
    <dgm:cxn modelId="{29A85EE7-DDBF-4415-B771-043673430C36}" type="presOf" srcId="{13225C78-FBE0-45C2-BA5D-D6E5756FEF6F}" destId="{19B29D4B-3DA9-43B8-B5DC-0E2F8AAD87E5}" srcOrd="0" destOrd="0" presId="urn:microsoft.com/office/officeart/2005/8/layout/default"/>
    <dgm:cxn modelId="{67AAC3C6-C822-4683-9577-A89D23997125}" type="presParOf" srcId="{19B29D4B-3DA9-43B8-B5DC-0E2F8AAD87E5}" destId="{9A6243D4-6207-47F8-99D4-23503056B08C}" srcOrd="0" destOrd="0" presId="urn:microsoft.com/office/officeart/2005/8/layout/default"/>
    <dgm:cxn modelId="{0C05502F-7AC1-4E8A-A737-B82469D00FA9}" type="presParOf" srcId="{19B29D4B-3DA9-43B8-B5DC-0E2F8AAD87E5}" destId="{0FD936BE-A9E8-492B-BE8E-44D393B06E4F}" srcOrd="1" destOrd="0" presId="urn:microsoft.com/office/officeart/2005/8/layout/default"/>
    <dgm:cxn modelId="{5EA9CA99-4ACF-4F82-A3CC-350DD3B0C681}" type="presParOf" srcId="{19B29D4B-3DA9-43B8-B5DC-0E2F8AAD87E5}" destId="{0E7B55DB-AF64-4D4C-A7D6-4350E7924A66}" srcOrd="2" destOrd="0" presId="urn:microsoft.com/office/officeart/2005/8/layout/default"/>
    <dgm:cxn modelId="{2652CEE6-EDD0-4429-AFAC-1BB1241874E4}" type="presParOf" srcId="{19B29D4B-3DA9-43B8-B5DC-0E2F8AAD87E5}" destId="{57DA7F0C-6B05-4AF1-84BD-CFD9BF38748D}" srcOrd="3" destOrd="0" presId="urn:microsoft.com/office/officeart/2005/8/layout/default"/>
    <dgm:cxn modelId="{FBF6517D-09B6-426F-AA26-5EBE559FA56F}" type="presParOf" srcId="{19B29D4B-3DA9-43B8-B5DC-0E2F8AAD87E5}" destId="{F3F14EC4-6034-4534-B64D-094C7331324A}" srcOrd="4" destOrd="0" presId="urn:microsoft.com/office/officeart/2005/8/layout/default"/>
    <dgm:cxn modelId="{D6608B38-1E09-4FE8-AE93-BBDB5183D470}" type="presParOf" srcId="{19B29D4B-3DA9-43B8-B5DC-0E2F8AAD87E5}" destId="{EBEEF383-BF5C-481F-AB25-139AA8328F43}" srcOrd="5" destOrd="0" presId="urn:microsoft.com/office/officeart/2005/8/layout/default"/>
    <dgm:cxn modelId="{A03C5973-D113-4B6C-8B55-AF739901D0EC}" type="presParOf" srcId="{19B29D4B-3DA9-43B8-B5DC-0E2F8AAD87E5}" destId="{C72F553D-684F-4A77-A8B9-7C5FACCC139A}" srcOrd="6" destOrd="0" presId="urn:microsoft.com/office/officeart/2005/8/layout/default"/>
    <dgm:cxn modelId="{43022015-84ED-4810-A997-E6004BEA5099}" type="presParOf" srcId="{19B29D4B-3DA9-43B8-B5DC-0E2F8AAD87E5}" destId="{1DAAE348-AD47-414D-92B7-BCFB1E5CC5F8}" srcOrd="7" destOrd="0" presId="urn:microsoft.com/office/officeart/2005/8/layout/default"/>
    <dgm:cxn modelId="{66296AC0-02C6-4292-9169-99DA2DC950E3}" type="presParOf" srcId="{19B29D4B-3DA9-43B8-B5DC-0E2F8AAD87E5}" destId="{358AB640-7EA7-4734-AB29-0B2728939D9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0B4CB6-E503-4ABF-9973-C6274E69B643}" type="doc">
      <dgm:prSet loTypeId="urn:microsoft.com/office/officeart/2005/8/layout/list1" loCatId="list" qsTypeId="urn:microsoft.com/office/officeart/2005/8/quickstyle/simple1" qsCatId="simple" csTypeId="urn:microsoft.com/office/officeart/2005/8/colors/accent0_2" csCatId="mainScheme"/>
      <dgm:spPr/>
      <dgm:t>
        <a:bodyPr/>
        <a:lstStyle/>
        <a:p>
          <a:endParaRPr lang="en-US"/>
        </a:p>
      </dgm:t>
    </dgm:pt>
    <dgm:pt modelId="{30364CDD-FC7B-4D16-A21E-F625EEAA50B1}">
      <dgm:prSet custT="1"/>
      <dgm:spPr/>
      <dgm:t>
        <a:bodyPr/>
        <a:lstStyle/>
        <a:p>
          <a:r>
            <a:rPr lang="de-DE" sz="1600" b="1" dirty="0"/>
            <a:t>Fachschaft FIM</a:t>
          </a:r>
          <a:endParaRPr lang="en-US" sz="1600" b="1" dirty="0"/>
        </a:p>
      </dgm:t>
    </dgm:pt>
    <dgm:pt modelId="{B03E03FF-048B-48F1-A71D-AB240C7BB905}" type="parTrans" cxnId="{EF8D73BF-FB19-4F86-AD61-C10DB4931EB4}">
      <dgm:prSet/>
      <dgm:spPr/>
      <dgm:t>
        <a:bodyPr/>
        <a:lstStyle/>
        <a:p>
          <a:endParaRPr lang="en-US"/>
        </a:p>
      </dgm:t>
    </dgm:pt>
    <dgm:pt modelId="{2A59908C-5D57-4D54-B025-8FEF8C3C6656}" type="sibTrans" cxnId="{EF8D73BF-FB19-4F86-AD61-C10DB4931EB4}">
      <dgm:prSet/>
      <dgm:spPr/>
      <dgm:t>
        <a:bodyPr/>
        <a:lstStyle/>
        <a:p>
          <a:endParaRPr lang="en-US"/>
        </a:p>
      </dgm:t>
    </dgm:pt>
    <dgm:pt modelId="{D6F3944E-846B-43C6-B4B5-ABC4E2FC5072}">
      <dgm:prSet/>
      <dgm:spPr/>
      <dgm:t>
        <a:bodyPr/>
        <a:lstStyle/>
        <a:p>
          <a:r>
            <a:rPr lang="de-DE">
              <a:hlinkClick xmlns:r="http://schemas.openxmlformats.org/officeDocument/2006/relationships" r:id="rId1"/>
            </a:rPr>
            <a:t>www.fim.uni-mannheim.de</a:t>
          </a:r>
          <a:endParaRPr lang="en-US"/>
        </a:p>
      </dgm:t>
    </dgm:pt>
    <dgm:pt modelId="{EBA1026A-802E-4435-9CBB-93604A5A1577}" type="parTrans" cxnId="{06208F68-C292-4407-89F5-B02E251E4D31}">
      <dgm:prSet/>
      <dgm:spPr/>
      <dgm:t>
        <a:bodyPr/>
        <a:lstStyle/>
        <a:p>
          <a:endParaRPr lang="en-US"/>
        </a:p>
      </dgm:t>
    </dgm:pt>
    <dgm:pt modelId="{54EC2D44-985A-46C4-9C05-108A0D0ECCA9}" type="sibTrans" cxnId="{06208F68-C292-4407-89F5-B02E251E4D31}">
      <dgm:prSet/>
      <dgm:spPr/>
      <dgm:t>
        <a:bodyPr/>
        <a:lstStyle/>
        <a:p>
          <a:endParaRPr lang="en-US"/>
        </a:p>
      </dgm:t>
    </dgm:pt>
    <dgm:pt modelId="{5CDAB52B-6800-4A8E-BDC2-872C4A70F8A3}">
      <dgm:prSet custT="1"/>
      <dgm:spPr/>
      <dgm:t>
        <a:bodyPr/>
        <a:lstStyle/>
        <a:p>
          <a:r>
            <a:rPr lang="de-DE" sz="1600" b="1" dirty="0"/>
            <a:t>Fakultät WIM</a:t>
          </a:r>
          <a:endParaRPr lang="en-US" sz="1600" b="1" dirty="0"/>
        </a:p>
      </dgm:t>
    </dgm:pt>
    <dgm:pt modelId="{A26EFF20-4765-4893-8766-F862608325FD}" type="parTrans" cxnId="{166C7D77-6FA1-4055-88D9-A1CD4D192315}">
      <dgm:prSet/>
      <dgm:spPr/>
      <dgm:t>
        <a:bodyPr/>
        <a:lstStyle/>
        <a:p>
          <a:endParaRPr lang="en-US"/>
        </a:p>
      </dgm:t>
    </dgm:pt>
    <dgm:pt modelId="{D111DB21-760C-4709-8B82-E038A3AB4A8E}" type="sibTrans" cxnId="{166C7D77-6FA1-4055-88D9-A1CD4D192315}">
      <dgm:prSet/>
      <dgm:spPr/>
      <dgm:t>
        <a:bodyPr/>
        <a:lstStyle/>
        <a:p>
          <a:endParaRPr lang="en-US"/>
        </a:p>
      </dgm:t>
    </dgm:pt>
    <dgm:pt modelId="{D617B281-0E67-4F21-BFA6-3DA189ED454F}">
      <dgm:prSet/>
      <dgm:spPr/>
      <dgm:t>
        <a:bodyPr/>
        <a:lstStyle/>
        <a:p>
          <a:r>
            <a:rPr lang="de-DE">
              <a:hlinkClick xmlns:r="http://schemas.openxmlformats.org/officeDocument/2006/relationships" r:id="rId2"/>
            </a:rPr>
            <a:t>www.wim.uni-mannheim.de</a:t>
          </a:r>
          <a:endParaRPr lang="en-US"/>
        </a:p>
      </dgm:t>
    </dgm:pt>
    <dgm:pt modelId="{7B1495E1-A40B-4591-ABA6-59BB26272D7E}" type="parTrans" cxnId="{8C4F29D0-113E-491A-9BF2-FF8244FAFAC7}">
      <dgm:prSet/>
      <dgm:spPr/>
      <dgm:t>
        <a:bodyPr/>
        <a:lstStyle/>
        <a:p>
          <a:endParaRPr lang="en-US"/>
        </a:p>
      </dgm:t>
    </dgm:pt>
    <dgm:pt modelId="{17B7BCAA-A4A7-451C-8E09-D048A38D7EF6}" type="sibTrans" cxnId="{8C4F29D0-113E-491A-9BF2-FF8244FAFAC7}">
      <dgm:prSet/>
      <dgm:spPr/>
      <dgm:t>
        <a:bodyPr/>
        <a:lstStyle/>
        <a:p>
          <a:endParaRPr lang="en-US"/>
        </a:p>
      </dgm:t>
    </dgm:pt>
    <dgm:pt modelId="{6026DBF9-70E3-4971-90B2-82441E817B51}">
      <dgm:prSet custT="1"/>
      <dgm:spPr/>
      <dgm:t>
        <a:bodyPr/>
        <a:lstStyle/>
        <a:p>
          <a:r>
            <a:rPr lang="de-DE" sz="1600" b="1" dirty="0"/>
            <a:t>Studienbüros</a:t>
          </a:r>
          <a:endParaRPr lang="en-US" sz="1600" b="1" dirty="0"/>
        </a:p>
      </dgm:t>
    </dgm:pt>
    <dgm:pt modelId="{6C5B8C22-BADD-4ADD-9640-DF93EA32A97C}" type="parTrans" cxnId="{BB82671C-AE05-41BC-9BD2-53EC339AAB26}">
      <dgm:prSet/>
      <dgm:spPr/>
      <dgm:t>
        <a:bodyPr/>
        <a:lstStyle/>
        <a:p>
          <a:endParaRPr lang="en-US"/>
        </a:p>
      </dgm:t>
    </dgm:pt>
    <dgm:pt modelId="{2E17631F-A595-4820-BFED-E606BF3E6D3B}" type="sibTrans" cxnId="{BB82671C-AE05-41BC-9BD2-53EC339AAB26}">
      <dgm:prSet/>
      <dgm:spPr/>
      <dgm:t>
        <a:bodyPr/>
        <a:lstStyle/>
        <a:p>
          <a:endParaRPr lang="en-US"/>
        </a:p>
      </dgm:t>
    </dgm:pt>
    <dgm:pt modelId="{0775C72B-69E8-4090-9E6E-0A82907AD038}">
      <dgm:prSet/>
      <dgm:spPr/>
      <dgm:t>
        <a:bodyPr/>
        <a:lstStyle/>
        <a:p>
          <a:r>
            <a:rPr lang="de-DE">
              <a:hlinkClick xmlns:r="http://schemas.openxmlformats.org/officeDocument/2006/relationships" r:id="rId3"/>
            </a:rPr>
            <a:t>www.uni-mannheim.de/studienbueros</a:t>
          </a:r>
          <a:endParaRPr lang="en-US"/>
        </a:p>
      </dgm:t>
    </dgm:pt>
    <dgm:pt modelId="{49FD9584-20E7-4746-9B80-CAF830A29DF6}" type="parTrans" cxnId="{FC24C35D-D445-40B0-895B-D80EE1A22E7B}">
      <dgm:prSet/>
      <dgm:spPr/>
      <dgm:t>
        <a:bodyPr/>
        <a:lstStyle/>
        <a:p>
          <a:endParaRPr lang="en-US"/>
        </a:p>
      </dgm:t>
    </dgm:pt>
    <dgm:pt modelId="{D491CCCF-FE8F-41F3-BC99-CF0E601495D3}" type="sibTrans" cxnId="{FC24C35D-D445-40B0-895B-D80EE1A22E7B}">
      <dgm:prSet/>
      <dgm:spPr/>
      <dgm:t>
        <a:bodyPr/>
        <a:lstStyle/>
        <a:p>
          <a:endParaRPr lang="en-US"/>
        </a:p>
      </dgm:t>
    </dgm:pt>
    <dgm:pt modelId="{46B785F4-36BA-463A-A0BF-63B39E8E7B54}">
      <dgm:prSet custT="1"/>
      <dgm:spPr/>
      <dgm:t>
        <a:bodyPr/>
        <a:lstStyle/>
        <a:p>
          <a:r>
            <a:rPr lang="de-DE" sz="1600" b="1" dirty="0"/>
            <a:t>Portal²</a:t>
          </a:r>
          <a:endParaRPr lang="en-US" sz="1600" b="1" dirty="0"/>
        </a:p>
      </dgm:t>
    </dgm:pt>
    <dgm:pt modelId="{C2E0C168-CEA4-4993-8E68-8978E4D67DF7}" type="parTrans" cxnId="{D29B2ACD-AD8A-47DC-BC1A-6999D74D62F7}">
      <dgm:prSet/>
      <dgm:spPr/>
      <dgm:t>
        <a:bodyPr/>
        <a:lstStyle/>
        <a:p>
          <a:endParaRPr lang="en-US"/>
        </a:p>
      </dgm:t>
    </dgm:pt>
    <dgm:pt modelId="{91B72B9F-7CF3-4860-96E0-B48BA160EDF0}" type="sibTrans" cxnId="{D29B2ACD-AD8A-47DC-BC1A-6999D74D62F7}">
      <dgm:prSet/>
      <dgm:spPr/>
      <dgm:t>
        <a:bodyPr/>
        <a:lstStyle/>
        <a:p>
          <a:endParaRPr lang="en-US"/>
        </a:p>
      </dgm:t>
    </dgm:pt>
    <dgm:pt modelId="{30667520-52F5-4335-8315-28E2A56E86F8}">
      <dgm:prSet/>
      <dgm:spPr/>
      <dgm:t>
        <a:bodyPr/>
        <a:lstStyle/>
        <a:p>
          <a:r>
            <a:rPr lang="de-DE">
              <a:hlinkClick xmlns:r="http://schemas.openxmlformats.org/officeDocument/2006/relationships" r:id="rId4"/>
            </a:rPr>
            <a:t>www.portal2.uni-mannheim.de</a:t>
          </a:r>
          <a:endParaRPr lang="en-US"/>
        </a:p>
      </dgm:t>
    </dgm:pt>
    <dgm:pt modelId="{D861F7CB-00E8-4786-9B48-8D88E2401983}" type="parTrans" cxnId="{C20B307D-1ED0-4312-B010-6A284CAF742C}">
      <dgm:prSet/>
      <dgm:spPr/>
      <dgm:t>
        <a:bodyPr/>
        <a:lstStyle/>
        <a:p>
          <a:endParaRPr lang="en-US"/>
        </a:p>
      </dgm:t>
    </dgm:pt>
    <dgm:pt modelId="{9A6B2F45-4E85-4DC9-BCE3-01AAA9142B41}" type="sibTrans" cxnId="{C20B307D-1ED0-4312-B010-6A284CAF742C}">
      <dgm:prSet/>
      <dgm:spPr/>
      <dgm:t>
        <a:bodyPr/>
        <a:lstStyle/>
        <a:p>
          <a:endParaRPr lang="en-US"/>
        </a:p>
      </dgm:t>
    </dgm:pt>
    <dgm:pt modelId="{DB051B08-0565-4BFC-B355-07CE7507C58D}">
      <dgm:prSet custT="1"/>
      <dgm:spPr/>
      <dgm:t>
        <a:bodyPr/>
        <a:lstStyle/>
        <a:p>
          <a:r>
            <a:rPr lang="de-DE" sz="1600" b="1" dirty="0"/>
            <a:t>ILIAS</a:t>
          </a:r>
          <a:endParaRPr lang="en-US" sz="1600" b="1" dirty="0"/>
        </a:p>
      </dgm:t>
    </dgm:pt>
    <dgm:pt modelId="{6B15FDE2-AF46-4210-9768-D42535E0DB8D}" type="parTrans" cxnId="{5D1FF46A-7B70-429A-BB78-3A67BFABB0FD}">
      <dgm:prSet/>
      <dgm:spPr/>
      <dgm:t>
        <a:bodyPr/>
        <a:lstStyle/>
        <a:p>
          <a:endParaRPr lang="en-US"/>
        </a:p>
      </dgm:t>
    </dgm:pt>
    <dgm:pt modelId="{7DF55007-D111-4CDA-AB7E-5B964A05494F}" type="sibTrans" cxnId="{5D1FF46A-7B70-429A-BB78-3A67BFABB0FD}">
      <dgm:prSet/>
      <dgm:spPr/>
      <dgm:t>
        <a:bodyPr/>
        <a:lstStyle/>
        <a:p>
          <a:endParaRPr lang="en-US"/>
        </a:p>
      </dgm:t>
    </dgm:pt>
    <dgm:pt modelId="{63E5CA2F-548A-4304-8FD0-8E91384C5F23}">
      <dgm:prSet/>
      <dgm:spPr/>
      <dgm:t>
        <a:bodyPr/>
        <a:lstStyle/>
        <a:p>
          <a:r>
            <a:rPr lang="de-DE">
              <a:hlinkClick xmlns:r="http://schemas.openxmlformats.org/officeDocument/2006/relationships" r:id="rId5"/>
            </a:rPr>
            <a:t>www.ilias.uni-mannheim.de</a:t>
          </a:r>
          <a:r>
            <a:rPr lang="de-DE"/>
            <a:t>  </a:t>
          </a:r>
          <a:endParaRPr lang="en-US"/>
        </a:p>
      </dgm:t>
    </dgm:pt>
    <dgm:pt modelId="{D4F27F38-0725-4C75-9099-DBABCE670D00}" type="parTrans" cxnId="{8E772A2A-2385-467F-A659-F772C5A56087}">
      <dgm:prSet/>
      <dgm:spPr/>
      <dgm:t>
        <a:bodyPr/>
        <a:lstStyle/>
        <a:p>
          <a:endParaRPr lang="en-US"/>
        </a:p>
      </dgm:t>
    </dgm:pt>
    <dgm:pt modelId="{86DF8567-D93C-47C6-9C01-0F02C622009A}" type="sibTrans" cxnId="{8E772A2A-2385-467F-A659-F772C5A56087}">
      <dgm:prSet/>
      <dgm:spPr/>
      <dgm:t>
        <a:bodyPr/>
        <a:lstStyle/>
        <a:p>
          <a:endParaRPr lang="en-US"/>
        </a:p>
      </dgm:t>
    </dgm:pt>
    <dgm:pt modelId="{6B7ED726-A306-45DB-A0D3-AB88E272E61C}" type="pres">
      <dgm:prSet presAssocID="{170B4CB6-E503-4ABF-9973-C6274E69B643}" presName="linear" presStyleCnt="0">
        <dgm:presLayoutVars>
          <dgm:dir/>
          <dgm:animLvl val="lvl"/>
          <dgm:resizeHandles val="exact"/>
        </dgm:presLayoutVars>
      </dgm:prSet>
      <dgm:spPr/>
    </dgm:pt>
    <dgm:pt modelId="{0FADBBD3-ACA4-4EAC-B751-ADEC1CA8F8FB}" type="pres">
      <dgm:prSet presAssocID="{30364CDD-FC7B-4D16-A21E-F625EEAA50B1}" presName="parentLin" presStyleCnt="0"/>
      <dgm:spPr/>
    </dgm:pt>
    <dgm:pt modelId="{A1D1CF69-92F0-472F-A759-CE9DFABCBED4}" type="pres">
      <dgm:prSet presAssocID="{30364CDD-FC7B-4D16-A21E-F625EEAA50B1}" presName="parentLeftMargin" presStyleLbl="node1" presStyleIdx="0" presStyleCnt="5"/>
      <dgm:spPr/>
    </dgm:pt>
    <dgm:pt modelId="{AEB6E6C6-3E48-4355-9299-C91ACDFC3150}" type="pres">
      <dgm:prSet presAssocID="{30364CDD-FC7B-4D16-A21E-F625EEAA50B1}" presName="parentText" presStyleLbl="node1" presStyleIdx="0" presStyleCnt="5">
        <dgm:presLayoutVars>
          <dgm:chMax val="0"/>
          <dgm:bulletEnabled val="1"/>
        </dgm:presLayoutVars>
      </dgm:prSet>
      <dgm:spPr/>
    </dgm:pt>
    <dgm:pt modelId="{880BEAF6-514A-4992-9C17-0CEDCDBB2E7B}" type="pres">
      <dgm:prSet presAssocID="{30364CDD-FC7B-4D16-A21E-F625EEAA50B1}" presName="negativeSpace" presStyleCnt="0"/>
      <dgm:spPr/>
    </dgm:pt>
    <dgm:pt modelId="{2C898916-8ED4-42A9-B5DD-9AC023C1D714}" type="pres">
      <dgm:prSet presAssocID="{30364CDD-FC7B-4D16-A21E-F625EEAA50B1}" presName="childText" presStyleLbl="conFgAcc1" presStyleIdx="0" presStyleCnt="5">
        <dgm:presLayoutVars>
          <dgm:bulletEnabled val="1"/>
        </dgm:presLayoutVars>
      </dgm:prSet>
      <dgm:spPr/>
    </dgm:pt>
    <dgm:pt modelId="{2816A381-4ACC-42F4-ABF8-247A5FAA7F5C}" type="pres">
      <dgm:prSet presAssocID="{2A59908C-5D57-4D54-B025-8FEF8C3C6656}" presName="spaceBetweenRectangles" presStyleCnt="0"/>
      <dgm:spPr/>
    </dgm:pt>
    <dgm:pt modelId="{27E74E40-5230-4A38-845F-582706EF769D}" type="pres">
      <dgm:prSet presAssocID="{5CDAB52B-6800-4A8E-BDC2-872C4A70F8A3}" presName="parentLin" presStyleCnt="0"/>
      <dgm:spPr/>
    </dgm:pt>
    <dgm:pt modelId="{3931C1EB-FB89-4228-BC38-1BC84ED43D8F}" type="pres">
      <dgm:prSet presAssocID="{5CDAB52B-6800-4A8E-BDC2-872C4A70F8A3}" presName="parentLeftMargin" presStyleLbl="node1" presStyleIdx="0" presStyleCnt="5"/>
      <dgm:spPr/>
    </dgm:pt>
    <dgm:pt modelId="{F4E2753D-4AA2-4A16-9440-6AB751D9F393}" type="pres">
      <dgm:prSet presAssocID="{5CDAB52B-6800-4A8E-BDC2-872C4A70F8A3}" presName="parentText" presStyleLbl="node1" presStyleIdx="1" presStyleCnt="5">
        <dgm:presLayoutVars>
          <dgm:chMax val="0"/>
          <dgm:bulletEnabled val="1"/>
        </dgm:presLayoutVars>
      </dgm:prSet>
      <dgm:spPr/>
    </dgm:pt>
    <dgm:pt modelId="{CC55EEF9-6A47-4AF8-B8A9-329BE13A84A2}" type="pres">
      <dgm:prSet presAssocID="{5CDAB52B-6800-4A8E-BDC2-872C4A70F8A3}" presName="negativeSpace" presStyleCnt="0"/>
      <dgm:spPr/>
    </dgm:pt>
    <dgm:pt modelId="{E5CDE2C2-ADB1-46DE-8CD9-542676EE9304}" type="pres">
      <dgm:prSet presAssocID="{5CDAB52B-6800-4A8E-BDC2-872C4A70F8A3}" presName="childText" presStyleLbl="conFgAcc1" presStyleIdx="1" presStyleCnt="5">
        <dgm:presLayoutVars>
          <dgm:bulletEnabled val="1"/>
        </dgm:presLayoutVars>
      </dgm:prSet>
      <dgm:spPr/>
    </dgm:pt>
    <dgm:pt modelId="{33D6FA50-7E95-47E6-8C8F-84BBA987A8F0}" type="pres">
      <dgm:prSet presAssocID="{D111DB21-760C-4709-8B82-E038A3AB4A8E}" presName="spaceBetweenRectangles" presStyleCnt="0"/>
      <dgm:spPr/>
    </dgm:pt>
    <dgm:pt modelId="{F3B4C1F4-B827-467F-9EB4-BAFF8E724C9C}" type="pres">
      <dgm:prSet presAssocID="{6026DBF9-70E3-4971-90B2-82441E817B51}" presName="parentLin" presStyleCnt="0"/>
      <dgm:spPr/>
    </dgm:pt>
    <dgm:pt modelId="{03EB499D-DCB1-45E4-8E0E-FE6FF0394BDF}" type="pres">
      <dgm:prSet presAssocID="{6026DBF9-70E3-4971-90B2-82441E817B51}" presName="parentLeftMargin" presStyleLbl="node1" presStyleIdx="1" presStyleCnt="5"/>
      <dgm:spPr/>
    </dgm:pt>
    <dgm:pt modelId="{08F9403D-B6AE-4EF2-9BDE-695DD027749A}" type="pres">
      <dgm:prSet presAssocID="{6026DBF9-70E3-4971-90B2-82441E817B51}" presName="parentText" presStyleLbl="node1" presStyleIdx="2" presStyleCnt="5">
        <dgm:presLayoutVars>
          <dgm:chMax val="0"/>
          <dgm:bulletEnabled val="1"/>
        </dgm:presLayoutVars>
      </dgm:prSet>
      <dgm:spPr/>
    </dgm:pt>
    <dgm:pt modelId="{6E543041-B274-4344-AD19-F598804405A8}" type="pres">
      <dgm:prSet presAssocID="{6026DBF9-70E3-4971-90B2-82441E817B51}" presName="negativeSpace" presStyleCnt="0"/>
      <dgm:spPr/>
    </dgm:pt>
    <dgm:pt modelId="{28A7D58E-0BCE-4675-AEAA-392EAF51FB3C}" type="pres">
      <dgm:prSet presAssocID="{6026DBF9-70E3-4971-90B2-82441E817B51}" presName="childText" presStyleLbl="conFgAcc1" presStyleIdx="2" presStyleCnt="5">
        <dgm:presLayoutVars>
          <dgm:bulletEnabled val="1"/>
        </dgm:presLayoutVars>
      </dgm:prSet>
      <dgm:spPr/>
    </dgm:pt>
    <dgm:pt modelId="{F13FEB8C-75CF-4C94-B12F-264C7732C28B}" type="pres">
      <dgm:prSet presAssocID="{2E17631F-A595-4820-BFED-E606BF3E6D3B}" presName="spaceBetweenRectangles" presStyleCnt="0"/>
      <dgm:spPr/>
    </dgm:pt>
    <dgm:pt modelId="{5883C042-D086-4F90-9A18-93554F4AA439}" type="pres">
      <dgm:prSet presAssocID="{46B785F4-36BA-463A-A0BF-63B39E8E7B54}" presName="parentLin" presStyleCnt="0"/>
      <dgm:spPr/>
    </dgm:pt>
    <dgm:pt modelId="{278CC9C7-FB88-4964-941C-BF325CD8050E}" type="pres">
      <dgm:prSet presAssocID="{46B785F4-36BA-463A-A0BF-63B39E8E7B54}" presName="parentLeftMargin" presStyleLbl="node1" presStyleIdx="2" presStyleCnt="5"/>
      <dgm:spPr/>
    </dgm:pt>
    <dgm:pt modelId="{36E9DABE-0136-4F00-B986-A4E6D83AE5DE}" type="pres">
      <dgm:prSet presAssocID="{46B785F4-36BA-463A-A0BF-63B39E8E7B54}" presName="parentText" presStyleLbl="node1" presStyleIdx="3" presStyleCnt="5">
        <dgm:presLayoutVars>
          <dgm:chMax val="0"/>
          <dgm:bulletEnabled val="1"/>
        </dgm:presLayoutVars>
      </dgm:prSet>
      <dgm:spPr/>
    </dgm:pt>
    <dgm:pt modelId="{D0285913-CDB3-43D9-9330-FF2443B33EB4}" type="pres">
      <dgm:prSet presAssocID="{46B785F4-36BA-463A-A0BF-63B39E8E7B54}" presName="negativeSpace" presStyleCnt="0"/>
      <dgm:spPr/>
    </dgm:pt>
    <dgm:pt modelId="{9E8BBA8A-5233-4B16-9DFB-2DDC5AF40E77}" type="pres">
      <dgm:prSet presAssocID="{46B785F4-36BA-463A-A0BF-63B39E8E7B54}" presName="childText" presStyleLbl="conFgAcc1" presStyleIdx="3" presStyleCnt="5">
        <dgm:presLayoutVars>
          <dgm:bulletEnabled val="1"/>
        </dgm:presLayoutVars>
      </dgm:prSet>
      <dgm:spPr/>
    </dgm:pt>
    <dgm:pt modelId="{487C6E52-33BB-4D92-9E10-8B08896C8060}" type="pres">
      <dgm:prSet presAssocID="{91B72B9F-7CF3-4860-96E0-B48BA160EDF0}" presName="spaceBetweenRectangles" presStyleCnt="0"/>
      <dgm:spPr/>
    </dgm:pt>
    <dgm:pt modelId="{3DFE3E2D-4F39-4058-8D44-718250654A64}" type="pres">
      <dgm:prSet presAssocID="{DB051B08-0565-4BFC-B355-07CE7507C58D}" presName="parentLin" presStyleCnt="0"/>
      <dgm:spPr/>
    </dgm:pt>
    <dgm:pt modelId="{D1F37CC4-32CF-433A-B70F-D5C5A1B027E0}" type="pres">
      <dgm:prSet presAssocID="{DB051B08-0565-4BFC-B355-07CE7507C58D}" presName="parentLeftMargin" presStyleLbl="node1" presStyleIdx="3" presStyleCnt="5"/>
      <dgm:spPr/>
    </dgm:pt>
    <dgm:pt modelId="{C3CEEA17-CAD2-47F8-B02F-36E71D2AFC97}" type="pres">
      <dgm:prSet presAssocID="{DB051B08-0565-4BFC-B355-07CE7507C58D}" presName="parentText" presStyleLbl="node1" presStyleIdx="4" presStyleCnt="5">
        <dgm:presLayoutVars>
          <dgm:chMax val="0"/>
          <dgm:bulletEnabled val="1"/>
        </dgm:presLayoutVars>
      </dgm:prSet>
      <dgm:spPr/>
    </dgm:pt>
    <dgm:pt modelId="{50CF98A1-597D-4166-AB80-C499D1B90A5D}" type="pres">
      <dgm:prSet presAssocID="{DB051B08-0565-4BFC-B355-07CE7507C58D}" presName="negativeSpace" presStyleCnt="0"/>
      <dgm:spPr/>
    </dgm:pt>
    <dgm:pt modelId="{FBF6AE71-B97A-4ED2-B762-DED6DAF7F3F8}" type="pres">
      <dgm:prSet presAssocID="{DB051B08-0565-4BFC-B355-07CE7507C58D}" presName="childText" presStyleLbl="conFgAcc1" presStyleIdx="4" presStyleCnt="5">
        <dgm:presLayoutVars>
          <dgm:bulletEnabled val="1"/>
        </dgm:presLayoutVars>
      </dgm:prSet>
      <dgm:spPr/>
    </dgm:pt>
  </dgm:ptLst>
  <dgm:cxnLst>
    <dgm:cxn modelId="{50281A03-2266-4091-B49C-4E46BEACA00B}" type="presOf" srcId="{DB051B08-0565-4BFC-B355-07CE7507C58D}" destId="{D1F37CC4-32CF-433A-B70F-D5C5A1B027E0}" srcOrd="0" destOrd="0" presId="urn:microsoft.com/office/officeart/2005/8/layout/list1"/>
    <dgm:cxn modelId="{C6359312-1EEB-49B7-8AC1-245BDDC879B5}" type="presOf" srcId="{30364CDD-FC7B-4D16-A21E-F625EEAA50B1}" destId="{AEB6E6C6-3E48-4355-9299-C91ACDFC3150}" srcOrd="1" destOrd="0" presId="urn:microsoft.com/office/officeart/2005/8/layout/list1"/>
    <dgm:cxn modelId="{BB82671C-AE05-41BC-9BD2-53EC339AAB26}" srcId="{170B4CB6-E503-4ABF-9973-C6274E69B643}" destId="{6026DBF9-70E3-4971-90B2-82441E817B51}" srcOrd="2" destOrd="0" parTransId="{6C5B8C22-BADD-4ADD-9640-DF93EA32A97C}" sibTransId="{2E17631F-A595-4820-BFED-E606BF3E6D3B}"/>
    <dgm:cxn modelId="{8A686821-B440-40FE-95DA-09B90655B2D0}" type="presOf" srcId="{170B4CB6-E503-4ABF-9973-C6274E69B643}" destId="{6B7ED726-A306-45DB-A0D3-AB88E272E61C}" srcOrd="0" destOrd="0" presId="urn:microsoft.com/office/officeart/2005/8/layout/list1"/>
    <dgm:cxn modelId="{8E772A2A-2385-467F-A659-F772C5A56087}" srcId="{DB051B08-0565-4BFC-B355-07CE7507C58D}" destId="{63E5CA2F-548A-4304-8FD0-8E91384C5F23}" srcOrd="0" destOrd="0" parTransId="{D4F27F38-0725-4C75-9099-DBABCE670D00}" sibTransId="{86DF8567-D93C-47C6-9C01-0F02C622009A}"/>
    <dgm:cxn modelId="{29C6D032-2426-4273-9BBD-085CA862E644}" type="presOf" srcId="{0775C72B-69E8-4090-9E6E-0A82907AD038}" destId="{28A7D58E-0BCE-4675-AEAA-392EAF51FB3C}" srcOrd="0" destOrd="0" presId="urn:microsoft.com/office/officeart/2005/8/layout/list1"/>
    <dgm:cxn modelId="{5B5D8E37-4400-4142-94AB-4CFAA7EE39B7}" type="presOf" srcId="{46B785F4-36BA-463A-A0BF-63B39E8E7B54}" destId="{36E9DABE-0136-4F00-B986-A4E6D83AE5DE}" srcOrd="1" destOrd="0" presId="urn:microsoft.com/office/officeart/2005/8/layout/list1"/>
    <dgm:cxn modelId="{FC24C35D-D445-40B0-895B-D80EE1A22E7B}" srcId="{6026DBF9-70E3-4971-90B2-82441E817B51}" destId="{0775C72B-69E8-4090-9E6E-0A82907AD038}" srcOrd="0" destOrd="0" parTransId="{49FD9584-20E7-4746-9B80-CAF830A29DF6}" sibTransId="{D491CCCF-FE8F-41F3-BC99-CF0E601495D3}"/>
    <dgm:cxn modelId="{06208F68-C292-4407-89F5-B02E251E4D31}" srcId="{30364CDD-FC7B-4D16-A21E-F625EEAA50B1}" destId="{D6F3944E-846B-43C6-B4B5-ABC4E2FC5072}" srcOrd="0" destOrd="0" parTransId="{EBA1026A-802E-4435-9CBB-93604A5A1577}" sibTransId="{54EC2D44-985A-46C4-9C05-108A0D0ECCA9}"/>
    <dgm:cxn modelId="{5D1FF46A-7B70-429A-BB78-3A67BFABB0FD}" srcId="{170B4CB6-E503-4ABF-9973-C6274E69B643}" destId="{DB051B08-0565-4BFC-B355-07CE7507C58D}" srcOrd="4" destOrd="0" parTransId="{6B15FDE2-AF46-4210-9768-D42535E0DB8D}" sibTransId="{7DF55007-D111-4CDA-AB7E-5B964A05494F}"/>
    <dgm:cxn modelId="{8E787C4D-E47C-4F2F-82F0-93DF5B5A9BD9}" type="presOf" srcId="{30667520-52F5-4335-8315-28E2A56E86F8}" destId="{9E8BBA8A-5233-4B16-9DFB-2DDC5AF40E77}" srcOrd="0" destOrd="0" presId="urn:microsoft.com/office/officeart/2005/8/layout/list1"/>
    <dgm:cxn modelId="{BC589975-6B2D-4B95-9DAC-974526D6F4E0}" type="presOf" srcId="{46B785F4-36BA-463A-A0BF-63B39E8E7B54}" destId="{278CC9C7-FB88-4964-941C-BF325CD8050E}" srcOrd="0" destOrd="0" presId="urn:microsoft.com/office/officeart/2005/8/layout/list1"/>
    <dgm:cxn modelId="{166C7D77-6FA1-4055-88D9-A1CD4D192315}" srcId="{170B4CB6-E503-4ABF-9973-C6274E69B643}" destId="{5CDAB52B-6800-4A8E-BDC2-872C4A70F8A3}" srcOrd="1" destOrd="0" parTransId="{A26EFF20-4765-4893-8766-F862608325FD}" sibTransId="{D111DB21-760C-4709-8B82-E038A3AB4A8E}"/>
    <dgm:cxn modelId="{C20B307D-1ED0-4312-B010-6A284CAF742C}" srcId="{46B785F4-36BA-463A-A0BF-63B39E8E7B54}" destId="{30667520-52F5-4335-8315-28E2A56E86F8}" srcOrd="0" destOrd="0" parTransId="{D861F7CB-00E8-4786-9B48-8D88E2401983}" sibTransId="{9A6B2F45-4E85-4DC9-BCE3-01AAA9142B41}"/>
    <dgm:cxn modelId="{815AD27E-B5AB-496C-B379-20887101FDCB}" type="presOf" srcId="{30364CDD-FC7B-4D16-A21E-F625EEAA50B1}" destId="{A1D1CF69-92F0-472F-A759-CE9DFABCBED4}" srcOrd="0" destOrd="0" presId="urn:microsoft.com/office/officeart/2005/8/layout/list1"/>
    <dgm:cxn modelId="{326332AE-308C-45C0-A8B2-BFF202781327}" type="presOf" srcId="{D6F3944E-846B-43C6-B4B5-ABC4E2FC5072}" destId="{2C898916-8ED4-42A9-B5DD-9AC023C1D714}" srcOrd="0" destOrd="0" presId="urn:microsoft.com/office/officeart/2005/8/layout/list1"/>
    <dgm:cxn modelId="{B5C559B4-E5C3-4C83-868B-A199D24B49B4}" type="presOf" srcId="{DB051B08-0565-4BFC-B355-07CE7507C58D}" destId="{C3CEEA17-CAD2-47F8-B02F-36E71D2AFC97}" srcOrd="1" destOrd="0" presId="urn:microsoft.com/office/officeart/2005/8/layout/list1"/>
    <dgm:cxn modelId="{EF8D73BF-FB19-4F86-AD61-C10DB4931EB4}" srcId="{170B4CB6-E503-4ABF-9973-C6274E69B643}" destId="{30364CDD-FC7B-4D16-A21E-F625EEAA50B1}" srcOrd="0" destOrd="0" parTransId="{B03E03FF-048B-48F1-A71D-AB240C7BB905}" sibTransId="{2A59908C-5D57-4D54-B025-8FEF8C3C6656}"/>
    <dgm:cxn modelId="{D29B2ACD-AD8A-47DC-BC1A-6999D74D62F7}" srcId="{170B4CB6-E503-4ABF-9973-C6274E69B643}" destId="{46B785F4-36BA-463A-A0BF-63B39E8E7B54}" srcOrd="3" destOrd="0" parTransId="{C2E0C168-CEA4-4993-8E68-8978E4D67DF7}" sibTransId="{91B72B9F-7CF3-4860-96E0-B48BA160EDF0}"/>
    <dgm:cxn modelId="{16D2E8CE-546A-4AE3-8CFE-88CE8BD56140}" type="presOf" srcId="{5CDAB52B-6800-4A8E-BDC2-872C4A70F8A3}" destId="{3931C1EB-FB89-4228-BC38-1BC84ED43D8F}" srcOrd="0" destOrd="0" presId="urn:microsoft.com/office/officeart/2005/8/layout/list1"/>
    <dgm:cxn modelId="{8C4F29D0-113E-491A-9BF2-FF8244FAFAC7}" srcId="{5CDAB52B-6800-4A8E-BDC2-872C4A70F8A3}" destId="{D617B281-0E67-4F21-BFA6-3DA189ED454F}" srcOrd="0" destOrd="0" parTransId="{7B1495E1-A40B-4591-ABA6-59BB26272D7E}" sibTransId="{17B7BCAA-A4A7-451C-8E09-D048A38D7EF6}"/>
    <dgm:cxn modelId="{36A740D0-3545-4326-B72E-515AEC0D1E89}" type="presOf" srcId="{5CDAB52B-6800-4A8E-BDC2-872C4A70F8A3}" destId="{F4E2753D-4AA2-4A16-9440-6AB751D9F393}" srcOrd="1" destOrd="0" presId="urn:microsoft.com/office/officeart/2005/8/layout/list1"/>
    <dgm:cxn modelId="{ACF337DE-9D52-4D52-9BAD-C27B1AE2FC12}" type="presOf" srcId="{6026DBF9-70E3-4971-90B2-82441E817B51}" destId="{03EB499D-DCB1-45E4-8E0E-FE6FF0394BDF}" srcOrd="0" destOrd="0" presId="urn:microsoft.com/office/officeart/2005/8/layout/list1"/>
    <dgm:cxn modelId="{5CD58FE1-6339-44C1-88B7-056F5992AFD8}" type="presOf" srcId="{6026DBF9-70E3-4971-90B2-82441E817B51}" destId="{08F9403D-B6AE-4EF2-9BDE-695DD027749A}" srcOrd="1" destOrd="0" presId="urn:microsoft.com/office/officeart/2005/8/layout/list1"/>
    <dgm:cxn modelId="{AAEDD9E9-A269-41A6-9A5F-A60289301AB0}" type="presOf" srcId="{63E5CA2F-548A-4304-8FD0-8E91384C5F23}" destId="{FBF6AE71-B97A-4ED2-B762-DED6DAF7F3F8}" srcOrd="0" destOrd="0" presId="urn:microsoft.com/office/officeart/2005/8/layout/list1"/>
    <dgm:cxn modelId="{58CC14F7-2BA9-4BF3-848B-68839889D718}" type="presOf" srcId="{D617B281-0E67-4F21-BFA6-3DA189ED454F}" destId="{E5CDE2C2-ADB1-46DE-8CD9-542676EE9304}" srcOrd="0" destOrd="0" presId="urn:microsoft.com/office/officeart/2005/8/layout/list1"/>
    <dgm:cxn modelId="{7DB049E1-2FDC-4FF9-B8E2-5CB7A8BA48F7}" type="presParOf" srcId="{6B7ED726-A306-45DB-A0D3-AB88E272E61C}" destId="{0FADBBD3-ACA4-4EAC-B751-ADEC1CA8F8FB}" srcOrd="0" destOrd="0" presId="urn:microsoft.com/office/officeart/2005/8/layout/list1"/>
    <dgm:cxn modelId="{A7CF88A5-0EC6-4112-B707-ABF733E817D3}" type="presParOf" srcId="{0FADBBD3-ACA4-4EAC-B751-ADEC1CA8F8FB}" destId="{A1D1CF69-92F0-472F-A759-CE9DFABCBED4}" srcOrd="0" destOrd="0" presId="urn:microsoft.com/office/officeart/2005/8/layout/list1"/>
    <dgm:cxn modelId="{45A012BB-FFB3-44F9-9143-D2F39387297F}" type="presParOf" srcId="{0FADBBD3-ACA4-4EAC-B751-ADEC1CA8F8FB}" destId="{AEB6E6C6-3E48-4355-9299-C91ACDFC3150}" srcOrd="1" destOrd="0" presId="urn:microsoft.com/office/officeart/2005/8/layout/list1"/>
    <dgm:cxn modelId="{E8BCB0FE-A5B5-4D7E-904B-9E27DE8E8C8B}" type="presParOf" srcId="{6B7ED726-A306-45DB-A0D3-AB88E272E61C}" destId="{880BEAF6-514A-4992-9C17-0CEDCDBB2E7B}" srcOrd="1" destOrd="0" presId="urn:microsoft.com/office/officeart/2005/8/layout/list1"/>
    <dgm:cxn modelId="{89BBB1C6-324D-4203-8C32-EE4C701A15EB}" type="presParOf" srcId="{6B7ED726-A306-45DB-A0D3-AB88E272E61C}" destId="{2C898916-8ED4-42A9-B5DD-9AC023C1D714}" srcOrd="2" destOrd="0" presId="urn:microsoft.com/office/officeart/2005/8/layout/list1"/>
    <dgm:cxn modelId="{374588FC-EC50-484B-B394-3FC0BC458BB7}" type="presParOf" srcId="{6B7ED726-A306-45DB-A0D3-AB88E272E61C}" destId="{2816A381-4ACC-42F4-ABF8-247A5FAA7F5C}" srcOrd="3" destOrd="0" presId="urn:microsoft.com/office/officeart/2005/8/layout/list1"/>
    <dgm:cxn modelId="{AF426297-F4DA-457A-9ABF-0D27111C1F97}" type="presParOf" srcId="{6B7ED726-A306-45DB-A0D3-AB88E272E61C}" destId="{27E74E40-5230-4A38-845F-582706EF769D}" srcOrd="4" destOrd="0" presId="urn:microsoft.com/office/officeart/2005/8/layout/list1"/>
    <dgm:cxn modelId="{87A29BA5-A8B8-4E13-B06C-EBA2B6E082C9}" type="presParOf" srcId="{27E74E40-5230-4A38-845F-582706EF769D}" destId="{3931C1EB-FB89-4228-BC38-1BC84ED43D8F}" srcOrd="0" destOrd="0" presId="urn:microsoft.com/office/officeart/2005/8/layout/list1"/>
    <dgm:cxn modelId="{9DA5F246-9F4E-4F51-B813-F21C9F09D854}" type="presParOf" srcId="{27E74E40-5230-4A38-845F-582706EF769D}" destId="{F4E2753D-4AA2-4A16-9440-6AB751D9F393}" srcOrd="1" destOrd="0" presId="urn:microsoft.com/office/officeart/2005/8/layout/list1"/>
    <dgm:cxn modelId="{7075CDFE-1206-44EB-8F30-760A409C0B66}" type="presParOf" srcId="{6B7ED726-A306-45DB-A0D3-AB88E272E61C}" destId="{CC55EEF9-6A47-4AF8-B8A9-329BE13A84A2}" srcOrd="5" destOrd="0" presId="urn:microsoft.com/office/officeart/2005/8/layout/list1"/>
    <dgm:cxn modelId="{F48E062E-A70A-451C-9E6A-AFCC264CD8A4}" type="presParOf" srcId="{6B7ED726-A306-45DB-A0D3-AB88E272E61C}" destId="{E5CDE2C2-ADB1-46DE-8CD9-542676EE9304}" srcOrd="6" destOrd="0" presId="urn:microsoft.com/office/officeart/2005/8/layout/list1"/>
    <dgm:cxn modelId="{A6943769-0A7A-425F-B9C1-40D5DF8B92E4}" type="presParOf" srcId="{6B7ED726-A306-45DB-A0D3-AB88E272E61C}" destId="{33D6FA50-7E95-47E6-8C8F-84BBA987A8F0}" srcOrd="7" destOrd="0" presId="urn:microsoft.com/office/officeart/2005/8/layout/list1"/>
    <dgm:cxn modelId="{82CFD4AB-692F-4142-A672-796CD5ED0479}" type="presParOf" srcId="{6B7ED726-A306-45DB-A0D3-AB88E272E61C}" destId="{F3B4C1F4-B827-467F-9EB4-BAFF8E724C9C}" srcOrd="8" destOrd="0" presId="urn:microsoft.com/office/officeart/2005/8/layout/list1"/>
    <dgm:cxn modelId="{C1D13295-D292-4A98-BD77-CD8E15F9D7BF}" type="presParOf" srcId="{F3B4C1F4-B827-467F-9EB4-BAFF8E724C9C}" destId="{03EB499D-DCB1-45E4-8E0E-FE6FF0394BDF}" srcOrd="0" destOrd="0" presId="urn:microsoft.com/office/officeart/2005/8/layout/list1"/>
    <dgm:cxn modelId="{E7115028-5244-4CE5-BDBB-371D873B5E01}" type="presParOf" srcId="{F3B4C1F4-B827-467F-9EB4-BAFF8E724C9C}" destId="{08F9403D-B6AE-4EF2-9BDE-695DD027749A}" srcOrd="1" destOrd="0" presId="urn:microsoft.com/office/officeart/2005/8/layout/list1"/>
    <dgm:cxn modelId="{908B9CC0-720C-4B6E-ACFB-7DDDE8A306BA}" type="presParOf" srcId="{6B7ED726-A306-45DB-A0D3-AB88E272E61C}" destId="{6E543041-B274-4344-AD19-F598804405A8}" srcOrd="9" destOrd="0" presId="urn:microsoft.com/office/officeart/2005/8/layout/list1"/>
    <dgm:cxn modelId="{CE4ECE45-33C3-418B-86D3-AB6B1449DCB1}" type="presParOf" srcId="{6B7ED726-A306-45DB-A0D3-AB88E272E61C}" destId="{28A7D58E-0BCE-4675-AEAA-392EAF51FB3C}" srcOrd="10" destOrd="0" presId="urn:microsoft.com/office/officeart/2005/8/layout/list1"/>
    <dgm:cxn modelId="{23927AC5-5F1E-4EAA-87BA-6339BD854057}" type="presParOf" srcId="{6B7ED726-A306-45DB-A0D3-AB88E272E61C}" destId="{F13FEB8C-75CF-4C94-B12F-264C7732C28B}" srcOrd="11" destOrd="0" presId="urn:microsoft.com/office/officeart/2005/8/layout/list1"/>
    <dgm:cxn modelId="{B8D7F9B0-8695-4C9F-BBB7-968A0A2DBFB9}" type="presParOf" srcId="{6B7ED726-A306-45DB-A0D3-AB88E272E61C}" destId="{5883C042-D086-4F90-9A18-93554F4AA439}" srcOrd="12" destOrd="0" presId="urn:microsoft.com/office/officeart/2005/8/layout/list1"/>
    <dgm:cxn modelId="{AD2DAD83-CE91-4DD4-AA05-27AE8D108CAB}" type="presParOf" srcId="{5883C042-D086-4F90-9A18-93554F4AA439}" destId="{278CC9C7-FB88-4964-941C-BF325CD8050E}" srcOrd="0" destOrd="0" presId="urn:microsoft.com/office/officeart/2005/8/layout/list1"/>
    <dgm:cxn modelId="{1156B726-3265-406D-A19D-99C2F8EF1429}" type="presParOf" srcId="{5883C042-D086-4F90-9A18-93554F4AA439}" destId="{36E9DABE-0136-4F00-B986-A4E6D83AE5DE}" srcOrd="1" destOrd="0" presId="urn:microsoft.com/office/officeart/2005/8/layout/list1"/>
    <dgm:cxn modelId="{D352C610-C5FA-4C2F-936F-663DB44661C2}" type="presParOf" srcId="{6B7ED726-A306-45DB-A0D3-AB88E272E61C}" destId="{D0285913-CDB3-43D9-9330-FF2443B33EB4}" srcOrd="13" destOrd="0" presId="urn:microsoft.com/office/officeart/2005/8/layout/list1"/>
    <dgm:cxn modelId="{77F98686-0CC6-49C5-BE2C-422F5A07A93C}" type="presParOf" srcId="{6B7ED726-A306-45DB-A0D3-AB88E272E61C}" destId="{9E8BBA8A-5233-4B16-9DFB-2DDC5AF40E77}" srcOrd="14" destOrd="0" presId="urn:microsoft.com/office/officeart/2005/8/layout/list1"/>
    <dgm:cxn modelId="{A18C7C89-4281-404C-B8A3-1C735CE67CCE}" type="presParOf" srcId="{6B7ED726-A306-45DB-A0D3-AB88E272E61C}" destId="{487C6E52-33BB-4D92-9E10-8B08896C8060}" srcOrd="15" destOrd="0" presId="urn:microsoft.com/office/officeart/2005/8/layout/list1"/>
    <dgm:cxn modelId="{CB2AE568-3AC3-4A5D-B42A-D1D6B615954D}" type="presParOf" srcId="{6B7ED726-A306-45DB-A0D3-AB88E272E61C}" destId="{3DFE3E2D-4F39-4058-8D44-718250654A64}" srcOrd="16" destOrd="0" presId="urn:microsoft.com/office/officeart/2005/8/layout/list1"/>
    <dgm:cxn modelId="{721AC3E0-1EA9-4E67-8AE3-A0520542C449}" type="presParOf" srcId="{3DFE3E2D-4F39-4058-8D44-718250654A64}" destId="{D1F37CC4-32CF-433A-B70F-D5C5A1B027E0}" srcOrd="0" destOrd="0" presId="urn:microsoft.com/office/officeart/2005/8/layout/list1"/>
    <dgm:cxn modelId="{22F17DCD-0B43-4937-AF51-BAA4B4B20483}" type="presParOf" srcId="{3DFE3E2D-4F39-4058-8D44-718250654A64}" destId="{C3CEEA17-CAD2-47F8-B02F-36E71D2AFC97}" srcOrd="1" destOrd="0" presId="urn:microsoft.com/office/officeart/2005/8/layout/list1"/>
    <dgm:cxn modelId="{5709AF6A-A898-410D-8B50-7142A097C0B7}" type="presParOf" srcId="{6B7ED726-A306-45DB-A0D3-AB88E272E61C}" destId="{50CF98A1-597D-4166-AB80-C499D1B90A5D}" srcOrd="17" destOrd="0" presId="urn:microsoft.com/office/officeart/2005/8/layout/list1"/>
    <dgm:cxn modelId="{CEEF5211-AC88-46EB-AAA6-1F671CBEC054}" type="presParOf" srcId="{6B7ED726-A306-45DB-A0D3-AB88E272E61C}" destId="{FBF6AE71-B97A-4ED2-B762-DED6DAF7F3F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243D4-6207-47F8-99D4-23503056B08C}">
      <dsp:nvSpPr>
        <dsp:cNvPr id="0" name=""/>
        <dsp:cNvSpPr/>
      </dsp:nvSpPr>
      <dsp:spPr>
        <a:xfrm>
          <a:off x="0" y="320007"/>
          <a:ext cx="2475955" cy="1485573"/>
        </a:xfrm>
        <a:prstGeom prst="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Akademisches Auslandsamt</a:t>
          </a:r>
          <a:endParaRPr lang="en-US" sz="2000" b="0" kern="1200" dirty="0">
            <a:solidFill>
              <a:schemeClr val="bg1"/>
            </a:solidFill>
          </a:endParaRPr>
        </a:p>
      </dsp:txBody>
      <dsp:txXfrm>
        <a:off x="0" y="320007"/>
        <a:ext cx="2475955" cy="1485573"/>
      </dsp:txXfrm>
    </dsp:sp>
    <dsp:sp modelId="{0E7B55DB-AF64-4D4C-A7D6-4350E7924A66}">
      <dsp:nvSpPr>
        <dsp:cNvPr id="0" name=""/>
        <dsp:cNvSpPr/>
      </dsp:nvSpPr>
      <dsp:spPr>
        <a:xfrm>
          <a:off x="2723551" y="320007"/>
          <a:ext cx="2475955" cy="1485573"/>
        </a:xfrm>
        <a:prstGeom prst="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WIM Internationales</a:t>
          </a:r>
          <a:endParaRPr lang="en-US" sz="2000" b="0" kern="1200" dirty="0">
            <a:solidFill>
              <a:schemeClr val="bg1"/>
            </a:solidFill>
          </a:endParaRPr>
        </a:p>
      </dsp:txBody>
      <dsp:txXfrm>
        <a:off x="2723551" y="320007"/>
        <a:ext cx="2475955" cy="1485573"/>
      </dsp:txXfrm>
    </dsp:sp>
    <dsp:sp modelId="{F3F14EC4-6034-4534-B64D-094C7331324A}">
      <dsp:nvSpPr>
        <dsp:cNvPr id="0" name=""/>
        <dsp:cNvSpPr/>
      </dsp:nvSpPr>
      <dsp:spPr>
        <a:xfrm>
          <a:off x="5447103" y="320007"/>
          <a:ext cx="2475955" cy="1485573"/>
        </a:xfrm>
        <a:prstGeom prst="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Datenbank aller Partneruniversitäten</a:t>
          </a:r>
          <a:endParaRPr lang="en-US" sz="2000" b="0" kern="1200" dirty="0">
            <a:solidFill>
              <a:schemeClr val="bg1"/>
            </a:solidFill>
          </a:endParaRPr>
        </a:p>
      </dsp:txBody>
      <dsp:txXfrm>
        <a:off x="5447103" y="320007"/>
        <a:ext cx="2475955" cy="1485573"/>
      </dsp:txXfrm>
    </dsp:sp>
    <dsp:sp modelId="{C72F553D-684F-4A77-A8B9-7C5FACCC139A}">
      <dsp:nvSpPr>
        <dsp:cNvPr id="0" name=""/>
        <dsp:cNvSpPr/>
      </dsp:nvSpPr>
      <dsp:spPr>
        <a:xfrm>
          <a:off x="1361775" y="2053176"/>
          <a:ext cx="2475955" cy="1485573"/>
        </a:xfrm>
        <a:prstGeom prst="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Datenbank der fakultätseigenen Partneruniversitäten</a:t>
          </a:r>
          <a:endParaRPr lang="en-US" sz="2000" b="0" kern="1200" dirty="0">
            <a:solidFill>
              <a:schemeClr val="bg1"/>
            </a:solidFill>
          </a:endParaRPr>
        </a:p>
      </dsp:txBody>
      <dsp:txXfrm>
        <a:off x="1361775" y="2053176"/>
        <a:ext cx="2475955" cy="1485573"/>
      </dsp:txXfrm>
    </dsp:sp>
    <dsp:sp modelId="{358AB640-7EA7-4734-AB29-0B2728939D92}">
      <dsp:nvSpPr>
        <dsp:cNvPr id="0" name=""/>
        <dsp:cNvSpPr/>
      </dsp:nvSpPr>
      <dsp:spPr>
        <a:xfrm>
          <a:off x="4085327" y="2053176"/>
          <a:ext cx="2475955" cy="1485573"/>
        </a:xfrm>
        <a:prstGeom prst="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Bewerbungsfristen auf einen Blick</a:t>
          </a:r>
          <a:endParaRPr lang="en-US" sz="2000" b="0" kern="1200" dirty="0">
            <a:solidFill>
              <a:schemeClr val="bg1"/>
            </a:solidFill>
          </a:endParaRPr>
        </a:p>
      </dsp:txBody>
      <dsp:txXfrm>
        <a:off x="4085327" y="2053176"/>
        <a:ext cx="2475955" cy="1485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98916-8ED4-42A9-B5DD-9AC023C1D714}">
      <dsp:nvSpPr>
        <dsp:cNvPr id="0" name=""/>
        <dsp:cNvSpPr/>
      </dsp:nvSpPr>
      <dsp:spPr>
        <a:xfrm>
          <a:off x="0" y="283562"/>
          <a:ext cx="7776432" cy="55282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538" tIns="270764" rIns="603538" bIns="92456" numCol="1" spcCol="1270" anchor="t" anchorCtr="0">
          <a:noAutofit/>
        </a:bodyPr>
        <a:lstStyle/>
        <a:p>
          <a:pPr marL="114300" lvl="1" indent="-114300" algn="l" defTabSz="577850">
            <a:lnSpc>
              <a:spcPct val="90000"/>
            </a:lnSpc>
            <a:spcBef>
              <a:spcPct val="0"/>
            </a:spcBef>
            <a:spcAft>
              <a:spcPct val="15000"/>
            </a:spcAft>
            <a:buChar char="•"/>
          </a:pPr>
          <a:r>
            <a:rPr lang="de-DE" sz="1300" kern="1200">
              <a:hlinkClick xmlns:r="http://schemas.openxmlformats.org/officeDocument/2006/relationships" r:id="rId1"/>
            </a:rPr>
            <a:t>www.fim.uni-mannheim.de</a:t>
          </a:r>
          <a:endParaRPr lang="en-US" sz="1300" kern="1200"/>
        </a:p>
      </dsp:txBody>
      <dsp:txXfrm>
        <a:off x="0" y="283562"/>
        <a:ext cx="7776432" cy="552825"/>
      </dsp:txXfrm>
    </dsp:sp>
    <dsp:sp modelId="{AEB6E6C6-3E48-4355-9299-C91ACDFC3150}">
      <dsp:nvSpPr>
        <dsp:cNvPr id="0" name=""/>
        <dsp:cNvSpPr/>
      </dsp:nvSpPr>
      <dsp:spPr>
        <a:xfrm>
          <a:off x="388821" y="91682"/>
          <a:ext cx="5443502" cy="3837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51" tIns="0" rIns="205751" bIns="0" numCol="1" spcCol="1270" anchor="ctr" anchorCtr="0">
          <a:noAutofit/>
        </a:bodyPr>
        <a:lstStyle/>
        <a:p>
          <a:pPr marL="0" lvl="0" indent="0" algn="l" defTabSz="711200">
            <a:lnSpc>
              <a:spcPct val="90000"/>
            </a:lnSpc>
            <a:spcBef>
              <a:spcPct val="0"/>
            </a:spcBef>
            <a:spcAft>
              <a:spcPct val="35000"/>
            </a:spcAft>
            <a:buNone/>
          </a:pPr>
          <a:r>
            <a:rPr lang="de-DE" sz="1600" b="1" kern="1200" dirty="0"/>
            <a:t>Fachschaft FIM</a:t>
          </a:r>
          <a:endParaRPr lang="en-US" sz="1600" b="1" kern="1200" dirty="0"/>
        </a:p>
      </dsp:txBody>
      <dsp:txXfrm>
        <a:off x="407555" y="110416"/>
        <a:ext cx="5406034" cy="346292"/>
      </dsp:txXfrm>
    </dsp:sp>
    <dsp:sp modelId="{E5CDE2C2-ADB1-46DE-8CD9-542676EE9304}">
      <dsp:nvSpPr>
        <dsp:cNvPr id="0" name=""/>
        <dsp:cNvSpPr/>
      </dsp:nvSpPr>
      <dsp:spPr>
        <a:xfrm>
          <a:off x="0" y="1098467"/>
          <a:ext cx="7776432" cy="55282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538" tIns="270764" rIns="603538" bIns="92456" numCol="1" spcCol="1270" anchor="t" anchorCtr="0">
          <a:noAutofit/>
        </a:bodyPr>
        <a:lstStyle/>
        <a:p>
          <a:pPr marL="114300" lvl="1" indent="-114300" algn="l" defTabSz="577850">
            <a:lnSpc>
              <a:spcPct val="90000"/>
            </a:lnSpc>
            <a:spcBef>
              <a:spcPct val="0"/>
            </a:spcBef>
            <a:spcAft>
              <a:spcPct val="15000"/>
            </a:spcAft>
            <a:buChar char="•"/>
          </a:pPr>
          <a:r>
            <a:rPr lang="de-DE" sz="1300" kern="1200">
              <a:hlinkClick xmlns:r="http://schemas.openxmlformats.org/officeDocument/2006/relationships" r:id="rId2"/>
            </a:rPr>
            <a:t>www.wim.uni-mannheim.de</a:t>
          </a:r>
          <a:endParaRPr lang="en-US" sz="1300" kern="1200"/>
        </a:p>
      </dsp:txBody>
      <dsp:txXfrm>
        <a:off x="0" y="1098467"/>
        <a:ext cx="7776432" cy="552825"/>
      </dsp:txXfrm>
    </dsp:sp>
    <dsp:sp modelId="{F4E2753D-4AA2-4A16-9440-6AB751D9F393}">
      <dsp:nvSpPr>
        <dsp:cNvPr id="0" name=""/>
        <dsp:cNvSpPr/>
      </dsp:nvSpPr>
      <dsp:spPr>
        <a:xfrm>
          <a:off x="388821" y="906587"/>
          <a:ext cx="5443502" cy="3837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51" tIns="0" rIns="205751" bIns="0" numCol="1" spcCol="1270" anchor="ctr" anchorCtr="0">
          <a:noAutofit/>
        </a:bodyPr>
        <a:lstStyle/>
        <a:p>
          <a:pPr marL="0" lvl="0" indent="0" algn="l" defTabSz="711200">
            <a:lnSpc>
              <a:spcPct val="90000"/>
            </a:lnSpc>
            <a:spcBef>
              <a:spcPct val="0"/>
            </a:spcBef>
            <a:spcAft>
              <a:spcPct val="35000"/>
            </a:spcAft>
            <a:buNone/>
          </a:pPr>
          <a:r>
            <a:rPr lang="de-DE" sz="1600" b="1" kern="1200" dirty="0"/>
            <a:t>Fakultät WIM</a:t>
          </a:r>
          <a:endParaRPr lang="en-US" sz="1600" b="1" kern="1200" dirty="0"/>
        </a:p>
      </dsp:txBody>
      <dsp:txXfrm>
        <a:off x="407555" y="925321"/>
        <a:ext cx="5406034" cy="346292"/>
      </dsp:txXfrm>
    </dsp:sp>
    <dsp:sp modelId="{28A7D58E-0BCE-4675-AEAA-392EAF51FB3C}">
      <dsp:nvSpPr>
        <dsp:cNvPr id="0" name=""/>
        <dsp:cNvSpPr/>
      </dsp:nvSpPr>
      <dsp:spPr>
        <a:xfrm>
          <a:off x="0" y="1913372"/>
          <a:ext cx="7776432" cy="55282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538" tIns="270764" rIns="603538" bIns="92456" numCol="1" spcCol="1270" anchor="t" anchorCtr="0">
          <a:noAutofit/>
        </a:bodyPr>
        <a:lstStyle/>
        <a:p>
          <a:pPr marL="114300" lvl="1" indent="-114300" algn="l" defTabSz="577850">
            <a:lnSpc>
              <a:spcPct val="90000"/>
            </a:lnSpc>
            <a:spcBef>
              <a:spcPct val="0"/>
            </a:spcBef>
            <a:spcAft>
              <a:spcPct val="15000"/>
            </a:spcAft>
            <a:buChar char="•"/>
          </a:pPr>
          <a:r>
            <a:rPr lang="de-DE" sz="1300" kern="1200">
              <a:hlinkClick xmlns:r="http://schemas.openxmlformats.org/officeDocument/2006/relationships" r:id="rId3"/>
            </a:rPr>
            <a:t>www.uni-mannheim.de/studienbueros</a:t>
          </a:r>
          <a:endParaRPr lang="en-US" sz="1300" kern="1200"/>
        </a:p>
      </dsp:txBody>
      <dsp:txXfrm>
        <a:off x="0" y="1913372"/>
        <a:ext cx="7776432" cy="552825"/>
      </dsp:txXfrm>
    </dsp:sp>
    <dsp:sp modelId="{08F9403D-B6AE-4EF2-9BDE-695DD027749A}">
      <dsp:nvSpPr>
        <dsp:cNvPr id="0" name=""/>
        <dsp:cNvSpPr/>
      </dsp:nvSpPr>
      <dsp:spPr>
        <a:xfrm>
          <a:off x="388821" y="1721492"/>
          <a:ext cx="5443502" cy="3837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51" tIns="0" rIns="205751" bIns="0" numCol="1" spcCol="1270" anchor="ctr" anchorCtr="0">
          <a:noAutofit/>
        </a:bodyPr>
        <a:lstStyle/>
        <a:p>
          <a:pPr marL="0" lvl="0" indent="0" algn="l" defTabSz="711200">
            <a:lnSpc>
              <a:spcPct val="90000"/>
            </a:lnSpc>
            <a:spcBef>
              <a:spcPct val="0"/>
            </a:spcBef>
            <a:spcAft>
              <a:spcPct val="35000"/>
            </a:spcAft>
            <a:buNone/>
          </a:pPr>
          <a:r>
            <a:rPr lang="de-DE" sz="1600" b="1" kern="1200" dirty="0"/>
            <a:t>Studienbüros</a:t>
          </a:r>
          <a:endParaRPr lang="en-US" sz="1600" b="1" kern="1200" dirty="0"/>
        </a:p>
      </dsp:txBody>
      <dsp:txXfrm>
        <a:off x="407555" y="1740226"/>
        <a:ext cx="5406034" cy="346292"/>
      </dsp:txXfrm>
    </dsp:sp>
    <dsp:sp modelId="{9E8BBA8A-5233-4B16-9DFB-2DDC5AF40E77}">
      <dsp:nvSpPr>
        <dsp:cNvPr id="0" name=""/>
        <dsp:cNvSpPr/>
      </dsp:nvSpPr>
      <dsp:spPr>
        <a:xfrm>
          <a:off x="0" y="2728277"/>
          <a:ext cx="7776432" cy="55282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538" tIns="270764" rIns="603538" bIns="92456" numCol="1" spcCol="1270" anchor="t" anchorCtr="0">
          <a:noAutofit/>
        </a:bodyPr>
        <a:lstStyle/>
        <a:p>
          <a:pPr marL="114300" lvl="1" indent="-114300" algn="l" defTabSz="577850">
            <a:lnSpc>
              <a:spcPct val="90000"/>
            </a:lnSpc>
            <a:spcBef>
              <a:spcPct val="0"/>
            </a:spcBef>
            <a:spcAft>
              <a:spcPct val="15000"/>
            </a:spcAft>
            <a:buChar char="•"/>
          </a:pPr>
          <a:r>
            <a:rPr lang="de-DE" sz="1300" kern="1200">
              <a:hlinkClick xmlns:r="http://schemas.openxmlformats.org/officeDocument/2006/relationships" r:id="rId4"/>
            </a:rPr>
            <a:t>www.portal2.uni-mannheim.de</a:t>
          </a:r>
          <a:endParaRPr lang="en-US" sz="1300" kern="1200"/>
        </a:p>
      </dsp:txBody>
      <dsp:txXfrm>
        <a:off x="0" y="2728277"/>
        <a:ext cx="7776432" cy="552825"/>
      </dsp:txXfrm>
    </dsp:sp>
    <dsp:sp modelId="{36E9DABE-0136-4F00-B986-A4E6D83AE5DE}">
      <dsp:nvSpPr>
        <dsp:cNvPr id="0" name=""/>
        <dsp:cNvSpPr/>
      </dsp:nvSpPr>
      <dsp:spPr>
        <a:xfrm>
          <a:off x="388821" y="2536397"/>
          <a:ext cx="5443502" cy="3837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51" tIns="0" rIns="205751" bIns="0" numCol="1" spcCol="1270" anchor="ctr" anchorCtr="0">
          <a:noAutofit/>
        </a:bodyPr>
        <a:lstStyle/>
        <a:p>
          <a:pPr marL="0" lvl="0" indent="0" algn="l" defTabSz="711200">
            <a:lnSpc>
              <a:spcPct val="90000"/>
            </a:lnSpc>
            <a:spcBef>
              <a:spcPct val="0"/>
            </a:spcBef>
            <a:spcAft>
              <a:spcPct val="35000"/>
            </a:spcAft>
            <a:buNone/>
          </a:pPr>
          <a:r>
            <a:rPr lang="de-DE" sz="1600" b="1" kern="1200" dirty="0"/>
            <a:t>Portal²</a:t>
          </a:r>
          <a:endParaRPr lang="en-US" sz="1600" b="1" kern="1200" dirty="0"/>
        </a:p>
      </dsp:txBody>
      <dsp:txXfrm>
        <a:off x="407555" y="2555131"/>
        <a:ext cx="5406034" cy="346292"/>
      </dsp:txXfrm>
    </dsp:sp>
    <dsp:sp modelId="{FBF6AE71-B97A-4ED2-B762-DED6DAF7F3F8}">
      <dsp:nvSpPr>
        <dsp:cNvPr id="0" name=""/>
        <dsp:cNvSpPr/>
      </dsp:nvSpPr>
      <dsp:spPr>
        <a:xfrm>
          <a:off x="0" y="3543182"/>
          <a:ext cx="7776432" cy="55282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538" tIns="270764" rIns="603538" bIns="92456" numCol="1" spcCol="1270" anchor="t" anchorCtr="0">
          <a:noAutofit/>
        </a:bodyPr>
        <a:lstStyle/>
        <a:p>
          <a:pPr marL="114300" lvl="1" indent="-114300" algn="l" defTabSz="577850">
            <a:lnSpc>
              <a:spcPct val="90000"/>
            </a:lnSpc>
            <a:spcBef>
              <a:spcPct val="0"/>
            </a:spcBef>
            <a:spcAft>
              <a:spcPct val="15000"/>
            </a:spcAft>
            <a:buChar char="•"/>
          </a:pPr>
          <a:r>
            <a:rPr lang="de-DE" sz="1300" kern="1200">
              <a:hlinkClick xmlns:r="http://schemas.openxmlformats.org/officeDocument/2006/relationships" r:id="rId5"/>
            </a:rPr>
            <a:t>www.ilias.uni-mannheim.de</a:t>
          </a:r>
          <a:r>
            <a:rPr lang="de-DE" sz="1300" kern="1200"/>
            <a:t>  </a:t>
          </a:r>
          <a:endParaRPr lang="en-US" sz="1300" kern="1200"/>
        </a:p>
      </dsp:txBody>
      <dsp:txXfrm>
        <a:off x="0" y="3543182"/>
        <a:ext cx="7776432" cy="552825"/>
      </dsp:txXfrm>
    </dsp:sp>
    <dsp:sp modelId="{C3CEEA17-CAD2-47F8-B02F-36E71D2AFC97}">
      <dsp:nvSpPr>
        <dsp:cNvPr id="0" name=""/>
        <dsp:cNvSpPr/>
      </dsp:nvSpPr>
      <dsp:spPr>
        <a:xfrm>
          <a:off x="388821" y="3351302"/>
          <a:ext cx="5443502" cy="3837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51" tIns="0" rIns="205751" bIns="0" numCol="1" spcCol="1270" anchor="ctr" anchorCtr="0">
          <a:noAutofit/>
        </a:bodyPr>
        <a:lstStyle/>
        <a:p>
          <a:pPr marL="0" lvl="0" indent="0" algn="l" defTabSz="711200">
            <a:lnSpc>
              <a:spcPct val="90000"/>
            </a:lnSpc>
            <a:spcBef>
              <a:spcPct val="0"/>
            </a:spcBef>
            <a:spcAft>
              <a:spcPct val="35000"/>
            </a:spcAft>
            <a:buNone/>
          </a:pPr>
          <a:r>
            <a:rPr lang="de-DE" sz="1600" b="1" kern="1200" dirty="0"/>
            <a:t>ILIAS</a:t>
          </a:r>
          <a:endParaRPr lang="en-US" sz="1600" b="1" kern="1200" dirty="0"/>
        </a:p>
      </dsp:txBody>
      <dsp:txXfrm>
        <a:off x="407555" y="3370036"/>
        <a:ext cx="540603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C502C-C804-4198-99A2-1BC651C18491}" type="datetimeFigureOut">
              <a:rPr lang="de-DE" smtClean="0"/>
              <a:t>05.02.2025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B466E-F74B-4936-9E84-9281961C909D}" type="slidenum">
              <a:rPr lang="de-DE" smtClean="0"/>
              <a:t>‹Nr.›</a:t>
            </a:fld>
            <a:endParaRPr lang="de-DE"/>
          </a:p>
        </p:txBody>
      </p:sp>
    </p:spTree>
    <p:extLst>
      <p:ext uri="{BB962C8B-B14F-4D97-AF65-F5344CB8AC3E}">
        <p14:creationId xmlns:p14="http://schemas.microsoft.com/office/powerpoint/2010/main" val="73083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mit Bild (Schloss)">
    <p:spTree>
      <p:nvGrpSpPr>
        <p:cNvPr id="1" name=""/>
        <p:cNvGrpSpPr/>
        <p:nvPr/>
      </p:nvGrpSpPr>
      <p:grpSpPr>
        <a:xfrm>
          <a:off x="0" y="0"/>
          <a:ext cx="0" cy="0"/>
          <a:chOff x="0" y="0"/>
          <a:chExt cx="0" cy="0"/>
        </a:xfrm>
      </p:grpSpPr>
      <p:sp>
        <p:nvSpPr>
          <p:cNvPr id="2" name="Titel 1"/>
          <p:cNvSpPr>
            <a:spLocks noGrp="1"/>
          </p:cNvSpPr>
          <p:nvPr>
            <p:ph type="ctrTitle"/>
          </p:nvPr>
        </p:nvSpPr>
        <p:spPr>
          <a:xfrm>
            <a:off x="684000" y="584684"/>
            <a:ext cx="5479200" cy="468000"/>
          </a:xfrm>
        </p:spPr>
        <p:txBody>
          <a:bodyPr/>
          <a:lstStyle/>
          <a:p>
            <a:r>
              <a:rPr lang="de-DE" dirty="0"/>
              <a:t>Titelmasterformat durch Klicken bearbeiten</a:t>
            </a:r>
          </a:p>
        </p:txBody>
      </p:sp>
      <p:sp>
        <p:nvSpPr>
          <p:cNvPr id="3" name="Untertitel 2"/>
          <p:cNvSpPr>
            <a:spLocks noGrp="1"/>
          </p:cNvSpPr>
          <p:nvPr>
            <p:ph type="subTitle" idx="1"/>
          </p:nvPr>
        </p:nvSpPr>
        <p:spPr>
          <a:xfrm>
            <a:off x="684000" y="1051200"/>
            <a:ext cx="5479200" cy="396000"/>
          </a:xfrm>
        </p:spPr>
        <p:txBody>
          <a:bodyPr/>
          <a:lstStyle>
            <a:lvl1pPr marL="0" indent="0" algn="l">
              <a:buNone/>
              <a:defRPr sz="2400">
                <a:solidFill>
                  <a:srgbClr val="0030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a:xfrm>
            <a:off x="683568" y="6386400"/>
            <a:ext cx="2133600" cy="180000"/>
          </a:xfrm>
        </p:spPr>
        <p:txBody>
          <a:bodyPr/>
          <a:lstStyle/>
          <a:p>
            <a:fld id="{5DF340FE-90FE-48BB-BAEF-F401D87D4A55}" type="datetime1">
              <a:rPr lang="de-DE" smtClean="0"/>
              <a:t>05.02.2025</a:t>
            </a:fld>
            <a:endParaRPr lang="de-DE"/>
          </a:p>
        </p:txBody>
      </p:sp>
      <p:sp>
        <p:nvSpPr>
          <p:cNvPr id="5" name="Fußzeilenplatzhalter 4"/>
          <p:cNvSpPr>
            <a:spLocks noGrp="1"/>
          </p:cNvSpPr>
          <p:nvPr>
            <p:ph type="ftr" sz="quarter" idx="11"/>
          </p:nvPr>
        </p:nvSpPr>
        <p:spPr>
          <a:xfrm>
            <a:off x="684000" y="6132599"/>
            <a:ext cx="2895600" cy="180000"/>
          </a:xfrm>
        </p:spPr>
        <p:txBody>
          <a:bodyPr/>
          <a:lstStyle/>
          <a:p>
            <a:r>
              <a:rPr lang="de-DE" dirty="0"/>
              <a:t>Fakultät WIM</a:t>
            </a:r>
          </a:p>
        </p:txBody>
      </p:sp>
      <p:sp>
        <p:nvSpPr>
          <p:cNvPr id="6" name="Foliennummernplatzhalter 5"/>
          <p:cNvSpPr>
            <a:spLocks noGrp="1"/>
          </p:cNvSpPr>
          <p:nvPr>
            <p:ph type="sldNum" sz="quarter" idx="12"/>
          </p:nvPr>
        </p:nvSpPr>
        <p:spPr>
          <a:xfrm>
            <a:off x="7405972" y="6134400"/>
            <a:ext cx="1054460" cy="180000"/>
          </a:xfrm>
        </p:spPr>
        <p:txBody>
          <a:bodyPr/>
          <a:lstStyle/>
          <a:p>
            <a:fld id="{FC0CC166-4E39-43B8-AB91-BDD1C4C9E224}" type="slidenum">
              <a:rPr lang="de-DE" smtClean="0"/>
              <a:t>‹Nr.›</a:t>
            </a:fld>
            <a:endParaRPr lang="de-DE"/>
          </a:p>
        </p:txBody>
      </p:sp>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88" b="25698"/>
          <a:stretch/>
        </p:blipFill>
        <p:spPr>
          <a:xfrm>
            <a:off x="0" y="2058943"/>
            <a:ext cx="9144000" cy="3762000"/>
          </a:xfrm>
          <a:prstGeom prst="rect">
            <a:avLst/>
          </a:prstGeom>
          <a:noFill/>
          <a:ln>
            <a:noFill/>
          </a:ln>
        </p:spPr>
      </p:pic>
    </p:spTree>
    <p:extLst>
      <p:ext uri="{BB962C8B-B14F-4D97-AF65-F5344CB8AC3E}">
        <p14:creationId xmlns:p14="http://schemas.microsoft.com/office/powerpoint/2010/main" val="176007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 belieb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5ACED792-A456-4A2E-84F6-A5904BB977FE}" type="datetime1">
              <a:rPr lang="de-DE" smtClean="0"/>
              <a:t>05.02.2025</a:t>
            </a:fld>
            <a:endParaRPr lang="de-DE"/>
          </a:p>
        </p:txBody>
      </p:sp>
      <p:sp>
        <p:nvSpPr>
          <p:cNvPr id="5" name="Fußzeilenplatzhalter 4"/>
          <p:cNvSpPr>
            <a:spLocks noGrp="1"/>
          </p:cNvSpPr>
          <p:nvPr>
            <p:ph type="ftr" sz="quarter" idx="11"/>
          </p:nvPr>
        </p:nvSpPr>
        <p:spPr/>
        <p:txBody>
          <a:bodyPr/>
          <a:lstStyle>
            <a:lvl1pPr>
              <a:defRPr/>
            </a:lvl1pPr>
          </a:lstStyle>
          <a:p>
            <a:r>
              <a:rPr lang="de-DE" dirty="0"/>
              <a:t>Fakultät WIM</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a:p>
        </p:txBody>
      </p:sp>
    </p:spTree>
    <p:extLst>
      <p:ext uri="{BB962C8B-B14F-4D97-AF65-F5344CB8AC3E}">
        <p14:creationId xmlns:p14="http://schemas.microsoft.com/office/powerpoint/2010/main" val="22744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Bild (individuell)">
    <p:spTree>
      <p:nvGrpSpPr>
        <p:cNvPr id="1" name=""/>
        <p:cNvGrpSpPr/>
        <p:nvPr/>
      </p:nvGrpSpPr>
      <p:grpSpPr>
        <a:xfrm>
          <a:off x="0" y="0"/>
          <a:ext cx="0" cy="0"/>
          <a:chOff x="0" y="0"/>
          <a:chExt cx="0" cy="0"/>
        </a:xfrm>
      </p:grpSpPr>
      <p:sp>
        <p:nvSpPr>
          <p:cNvPr id="2" name="Titel 1"/>
          <p:cNvSpPr>
            <a:spLocks noGrp="1"/>
          </p:cNvSpPr>
          <p:nvPr>
            <p:ph type="ctrTitle"/>
          </p:nvPr>
        </p:nvSpPr>
        <p:spPr>
          <a:xfrm>
            <a:off x="684000" y="584684"/>
            <a:ext cx="5479200" cy="468000"/>
          </a:xfrm>
        </p:spPr>
        <p:txBody>
          <a:bodyPr/>
          <a:lstStyle/>
          <a:p>
            <a:r>
              <a:rPr lang="de-DE" dirty="0"/>
              <a:t>Titelmasterformat durch Klicken bearbeiten</a:t>
            </a:r>
          </a:p>
        </p:txBody>
      </p:sp>
      <p:sp>
        <p:nvSpPr>
          <p:cNvPr id="3" name="Untertitel 2"/>
          <p:cNvSpPr>
            <a:spLocks noGrp="1"/>
          </p:cNvSpPr>
          <p:nvPr>
            <p:ph type="subTitle" idx="1"/>
          </p:nvPr>
        </p:nvSpPr>
        <p:spPr>
          <a:xfrm>
            <a:off x="684000" y="1051200"/>
            <a:ext cx="5479200" cy="396000"/>
          </a:xfrm>
        </p:spPr>
        <p:txBody>
          <a:bodyPr/>
          <a:lstStyle>
            <a:lvl1pPr marL="0" indent="0" algn="l">
              <a:buNone/>
              <a:defRPr sz="2400">
                <a:solidFill>
                  <a:srgbClr val="0030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9284EA2C-47EC-400D-B14E-DE30AE0F011F}" type="datetime1">
              <a:rPr lang="de-DE" smtClean="0"/>
              <a:t>05.02.2025</a:t>
            </a:fld>
            <a:endParaRPr lang="de-DE"/>
          </a:p>
        </p:txBody>
      </p:sp>
      <p:sp>
        <p:nvSpPr>
          <p:cNvPr id="5" name="Fußzeilenplatzhalter 4"/>
          <p:cNvSpPr>
            <a:spLocks noGrp="1"/>
          </p:cNvSpPr>
          <p:nvPr>
            <p:ph type="ftr" sz="quarter" idx="11"/>
          </p:nvPr>
        </p:nvSpPr>
        <p:spPr/>
        <p:txBody>
          <a:bodyPr/>
          <a:lstStyle/>
          <a:p>
            <a:r>
              <a:rPr lang="de-DE" dirty="0"/>
              <a:t>Fakultät WIM</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a:p>
        </p:txBody>
      </p:sp>
      <p:sp>
        <p:nvSpPr>
          <p:cNvPr id="10" name="Bildplatzhalter 2"/>
          <p:cNvSpPr>
            <a:spLocks noGrp="1"/>
          </p:cNvSpPr>
          <p:nvPr>
            <p:ph type="pic" idx="13"/>
          </p:nvPr>
        </p:nvSpPr>
        <p:spPr>
          <a:xfrm>
            <a:off x="684000" y="2059200"/>
            <a:ext cx="7776000" cy="376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Tree>
    <p:extLst>
      <p:ext uri="{BB962C8B-B14F-4D97-AF65-F5344CB8AC3E}">
        <p14:creationId xmlns:p14="http://schemas.microsoft.com/office/powerpoint/2010/main" val="4886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ohne Bild/Abschnitts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712584"/>
            <a:ext cx="7772400" cy="468000"/>
          </a:xfrm>
        </p:spPr>
        <p:txBody>
          <a:bodyPr/>
          <a:lstStyle>
            <a:lvl1pPr algn="ctr">
              <a:defRPr/>
            </a:lvl1pPr>
          </a:lstStyle>
          <a:p>
            <a:r>
              <a:rPr lang="de-DE" dirty="0"/>
              <a:t>Titelmasterformat durch Klicken bearbeiten</a:t>
            </a:r>
            <a:br>
              <a:rPr lang="de-DE" dirty="0"/>
            </a:br>
            <a:endParaRPr lang="de-DE" dirty="0"/>
          </a:p>
        </p:txBody>
      </p:sp>
      <p:sp>
        <p:nvSpPr>
          <p:cNvPr id="3" name="Untertitel 2"/>
          <p:cNvSpPr>
            <a:spLocks noGrp="1"/>
          </p:cNvSpPr>
          <p:nvPr>
            <p:ph type="subTitle" idx="1"/>
          </p:nvPr>
        </p:nvSpPr>
        <p:spPr>
          <a:xfrm>
            <a:off x="1371600" y="3569060"/>
            <a:ext cx="6400800" cy="396000"/>
          </a:xfrm>
        </p:spPr>
        <p:txBody>
          <a:bodyPr/>
          <a:lstStyle>
            <a:lvl1pPr marL="0" indent="0" algn="ctr">
              <a:buNone/>
              <a:defRPr>
                <a:solidFill>
                  <a:srgbClr val="0030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79FC98F2-314A-40BE-9DA2-18D352E61AB5}" type="datetime1">
              <a:rPr lang="de-DE" smtClean="0"/>
              <a:t>05.02.2025</a:t>
            </a:fld>
            <a:endParaRPr lang="de-DE"/>
          </a:p>
        </p:txBody>
      </p:sp>
      <p:sp>
        <p:nvSpPr>
          <p:cNvPr id="5" name="Fußzeilenplatzhalter 4"/>
          <p:cNvSpPr>
            <a:spLocks noGrp="1"/>
          </p:cNvSpPr>
          <p:nvPr>
            <p:ph type="ftr" sz="quarter" idx="11"/>
          </p:nvPr>
        </p:nvSpPr>
        <p:spPr/>
        <p:txBody>
          <a:bodyPr/>
          <a:lstStyle/>
          <a:p>
            <a:r>
              <a:rPr lang="de-DE" dirty="0"/>
              <a:t>Fakultät WIM</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a:p>
        </p:txBody>
      </p:sp>
    </p:spTree>
    <p:extLst>
      <p:ext uri="{BB962C8B-B14F-4D97-AF65-F5344CB8AC3E}">
        <p14:creationId xmlns:p14="http://schemas.microsoft.com/office/powerpoint/2010/main" val="11951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Zwei Beliebige Inhalte (1:1) mit Überschrift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84000" y="1983600"/>
            <a:ext cx="3812400" cy="3597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684000" y="2348556"/>
            <a:ext cx="3812400" cy="347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1983600"/>
            <a:ext cx="3812400" cy="3597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Inhaltsplatzhalter 5"/>
          <p:cNvSpPr>
            <a:spLocks noGrp="1"/>
          </p:cNvSpPr>
          <p:nvPr>
            <p:ph sz="quarter" idx="4"/>
          </p:nvPr>
        </p:nvSpPr>
        <p:spPr>
          <a:xfrm>
            <a:off x="4645025" y="2348556"/>
            <a:ext cx="3812400" cy="347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4CADCFF-1106-4450-A1B4-563BC7CC9EAD}" type="datetime1">
              <a:rPr lang="de-DE" smtClean="0"/>
              <a:t>05.02.2025</a:t>
            </a:fld>
            <a:endParaRPr lang="de-DE"/>
          </a:p>
        </p:txBody>
      </p:sp>
      <p:sp>
        <p:nvSpPr>
          <p:cNvPr id="8" name="Fußzeilenplatzhalter 7"/>
          <p:cNvSpPr>
            <a:spLocks noGrp="1"/>
          </p:cNvSpPr>
          <p:nvPr>
            <p:ph type="ftr" sz="quarter" idx="11"/>
          </p:nvPr>
        </p:nvSpPr>
        <p:spPr/>
        <p:txBody>
          <a:bodyPr/>
          <a:lstStyle/>
          <a:p>
            <a:r>
              <a:rPr lang="de-DE" dirty="0"/>
              <a:t>Fakultät WIM</a:t>
            </a:r>
          </a:p>
        </p:txBody>
      </p:sp>
      <p:sp>
        <p:nvSpPr>
          <p:cNvPr id="9" name="Foliennummernplatzhalter 8"/>
          <p:cNvSpPr>
            <a:spLocks noGrp="1"/>
          </p:cNvSpPr>
          <p:nvPr>
            <p:ph type="sldNum" sz="quarter" idx="12"/>
          </p:nvPr>
        </p:nvSpPr>
        <p:spPr/>
        <p:txBody>
          <a:bodyPr/>
          <a:lstStyle/>
          <a:p>
            <a:fld id="{FC0CC166-4E39-43B8-AB91-BDD1C4C9E224}" type="slidenum">
              <a:rPr lang="de-DE" smtClean="0"/>
              <a:t>‹Nr.›</a:t>
            </a:fld>
            <a:endParaRPr lang="de-DE"/>
          </a:p>
        </p:txBody>
      </p:sp>
    </p:spTree>
    <p:extLst>
      <p:ext uri="{BB962C8B-B14F-4D97-AF65-F5344CB8AC3E}">
        <p14:creationId xmlns:p14="http://schemas.microsoft.com/office/powerpoint/2010/main" val="401443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4000" y="1983600"/>
            <a:ext cx="3812400" cy="3834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2EB4DDB9-87D1-4041-A46E-3862C2F6F11D}" type="datetime1">
              <a:rPr lang="de-DE" smtClean="0"/>
              <a:t>05.02.2025</a:t>
            </a:fld>
            <a:endParaRPr lang="de-DE"/>
          </a:p>
        </p:txBody>
      </p:sp>
      <p:sp>
        <p:nvSpPr>
          <p:cNvPr id="6" name="Fußzeilenplatzhalter 5"/>
          <p:cNvSpPr>
            <a:spLocks noGrp="1"/>
          </p:cNvSpPr>
          <p:nvPr>
            <p:ph type="ftr" sz="quarter" idx="11"/>
          </p:nvPr>
        </p:nvSpPr>
        <p:spPr/>
        <p:txBody>
          <a:bodyPr/>
          <a:lstStyle/>
          <a:p>
            <a:r>
              <a:rPr lang="de-DE" dirty="0"/>
              <a:t>Fakultät WIM</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8" name="Bildplatzhalter 2"/>
          <p:cNvSpPr>
            <a:spLocks noGrp="1"/>
          </p:cNvSpPr>
          <p:nvPr>
            <p:ph type="pic" idx="13"/>
          </p:nvPr>
        </p:nvSpPr>
        <p:spPr>
          <a:xfrm>
            <a:off x="4647600" y="1983600"/>
            <a:ext cx="3812400" cy="38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Tree>
    <p:extLst>
      <p:ext uri="{BB962C8B-B14F-4D97-AF65-F5344CB8AC3E}">
        <p14:creationId xmlns:p14="http://schemas.microsoft.com/office/powerpoint/2010/main" val="426859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und Bild (asymmetris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4000" y="1983600"/>
            <a:ext cx="5479200" cy="3834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C938AB98-2D32-4077-8648-9AC56946B4F0}" type="datetime1">
              <a:rPr lang="de-DE" smtClean="0"/>
              <a:t>05.02.2025</a:t>
            </a:fld>
            <a:endParaRPr lang="de-DE"/>
          </a:p>
        </p:txBody>
      </p:sp>
      <p:sp>
        <p:nvSpPr>
          <p:cNvPr id="6" name="Fußzeilenplatzhalter 5"/>
          <p:cNvSpPr>
            <a:spLocks noGrp="1"/>
          </p:cNvSpPr>
          <p:nvPr>
            <p:ph type="ftr" sz="quarter" idx="11"/>
          </p:nvPr>
        </p:nvSpPr>
        <p:spPr/>
        <p:txBody>
          <a:bodyPr/>
          <a:lstStyle/>
          <a:p>
            <a:r>
              <a:rPr lang="de-DE" dirty="0"/>
              <a:t>Fakultät WIM</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8" name="Bildplatzhalter 2"/>
          <p:cNvSpPr>
            <a:spLocks noGrp="1"/>
          </p:cNvSpPr>
          <p:nvPr>
            <p:ph type="pic" idx="13"/>
          </p:nvPr>
        </p:nvSpPr>
        <p:spPr>
          <a:xfrm>
            <a:off x="6357600" y="1983600"/>
            <a:ext cx="2095200" cy="38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Tree>
    <p:extLst>
      <p:ext uri="{BB962C8B-B14F-4D97-AF65-F5344CB8AC3E}">
        <p14:creationId xmlns:p14="http://schemas.microsoft.com/office/powerpoint/2010/main" val="354936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84000" y="584684"/>
            <a:ext cx="5479200" cy="1141200"/>
          </a:xfrm>
          <a:prstGeom prst="rect">
            <a:avLst/>
          </a:prstGeom>
        </p:spPr>
        <p:txBody>
          <a:bodyPr vert="horz" lIns="0" tIns="0" rIns="0" bIns="0" rtlCol="0" anchor="t">
            <a:noAutofit/>
          </a:bodyPr>
          <a:lstStyle/>
          <a:p>
            <a:r>
              <a:rPr lang="de-DE" dirty="0"/>
              <a:t>Titelmasterformat durch Klicken bearbeiten</a:t>
            </a:r>
          </a:p>
        </p:txBody>
      </p:sp>
      <p:sp>
        <p:nvSpPr>
          <p:cNvPr id="3" name="Textplatzhalter 2"/>
          <p:cNvSpPr>
            <a:spLocks noGrp="1"/>
          </p:cNvSpPr>
          <p:nvPr>
            <p:ph type="body" idx="1"/>
          </p:nvPr>
        </p:nvSpPr>
        <p:spPr>
          <a:xfrm>
            <a:off x="684000" y="1982490"/>
            <a:ext cx="7776000" cy="3834000"/>
          </a:xfrm>
          <a:prstGeom prst="rect">
            <a:avLst/>
          </a:prstGeom>
        </p:spPr>
        <p:txBody>
          <a:bodyPr vert="horz" lIns="0" tIns="0" rIns="0" bIns="0" rtlCol="0" anchor="t">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83568" y="6386400"/>
            <a:ext cx="2133600" cy="180000"/>
          </a:xfrm>
          <a:prstGeom prst="rect">
            <a:avLst/>
          </a:prstGeom>
        </p:spPr>
        <p:txBody>
          <a:bodyPr vert="horz" lIns="0" tIns="0" rIns="0" bIns="0" rtlCol="0" anchor="t">
            <a:noAutofit/>
          </a:bodyPr>
          <a:lstStyle>
            <a:lvl1pPr algn="l">
              <a:defRPr sz="1200">
                <a:solidFill>
                  <a:srgbClr val="003056"/>
                </a:solidFill>
              </a:defRPr>
            </a:lvl1pPr>
          </a:lstStyle>
          <a:p>
            <a:fld id="{5B8F2942-3749-46EC-9C00-4D8C1354623A}" type="datetime1">
              <a:rPr lang="de-DE" smtClean="0"/>
              <a:t>05.02.2025</a:t>
            </a:fld>
            <a:endParaRPr lang="de-DE" dirty="0"/>
          </a:p>
        </p:txBody>
      </p:sp>
      <p:sp>
        <p:nvSpPr>
          <p:cNvPr id="5" name="Fußzeilenplatzhalter 4"/>
          <p:cNvSpPr>
            <a:spLocks noGrp="1"/>
          </p:cNvSpPr>
          <p:nvPr>
            <p:ph type="ftr" sz="quarter" idx="3"/>
          </p:nvPr>
        </p:nvSpPr>
        <p:spPr>
          <a:xfrm>
            <a:off x="684000" y="6134400"/>
            <a:ext cx="2895600" cy="180000"/>
          </a:xfrm>
          <a:prstGeom prst="rect">
            <a:avLst/>
          </a:prstGeom>
        </p:spPr>
        <p:txBody>
          <a:bodyPr vert="horz" lIns="0" tIns="0" rIns="0" bIns="0" rtlCol="0" anchor="t">
            <a:noAutofit/>
          </a:bodyPr>
          <a:lstStyle>
            <a:lvl1pPr algn="l">
              <a:defRPr sz="1200">
                <a:solidFill>
                  <a:srgbClr val="003056"/>
                </a:solidFill>
              </a:defRPr>
            </a:lvl1pPr>
          </a:lstStyle>
          <a:p>
            <a:r>
              <a:rPr lang="de-DE" dirty="0"/>
              <a:t>Fakultät WIM</a:t>
            </a:r>
          </a:p>
        </p:txBody>
      </p:sp>
      <p:sp>
        <p:nvSpPr>
          <p:cNvPr id="6" name="Foliennummernplatzhalter 5"/>
          <p:cNvSpPr>
            <a:spLocks noGrp="1"/>
          </p:cNvSpPr>
          <p:nvPr>
            <p:ph type="sldNum" sz="quarter" idx="4"/>
          </p:nvPr>
        </p:nvSpPr>
        <p:spPr>
          <a:xfrm>
            <a:off x="7405972" y="6134400"/>
            <a:ext cx="1054460" cy="180000"/>
          </a:xfrm>
          <a:prstGeom prst="rect">
            <a:avLst/>
          </a:prstGeom>
        </p:spPr>
        <p:txBody>
          <a:bodyPr vert="horz" lIns="0" tIns="0" rIns="0" bIns="0" rtlCol="0" anchor="t">
            <a:noAutofit/>
          </a:bodyPr>
          <a:lstStyle>
            <a:lvl1pPr algn="r">
              <a:defRPr sz="1200">
                <a:solidFill>
                  <a:srgbClr val="003056"/>
                </a:solidFill>
              </a:defRPr>
            </a:lvl1pPr>
          </a:lstStyle>
          <a:p>
            <a:fld id="{FC0CC166-4E39-43B8-AB91-BDD1C4C9E224}" type="slidenum">
              <a:rPr lang="de-DE" smtClean="0"/>
              <a:pPr/>
              <a:t>‹Nr.›</a:t>
            </a:fld>
            <a:endParaRPr lang="de-DE"/>
          </a:p>
        </p:txBody>
      </p:sp>
      <p:pic>
        <p:nvPicPr>
          <p:cNvPr id="7" name="Grafik 8">
            <a:extLst>
              <a:ext uri="{FF2B5EF4-FFF2-40B4-BE49-F238E27FC236}">
                <a16:creationId xmlns:a16="http://schemas.microsoft.com/office/drawing/2014/main" id="{CDDD14E3-AE43-7457-7241-3B1D220DFC2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678000" y="352800"/>
            <a:ext cx="2092852" cy="928800"/>
          </a:xfrm>
          <a:prstGeom prst="rect">
            <a:avLst/>
          </a:prstGeom>
        </p:spPr>
      </p:pic>
    </p:spTree>
    <p:extLst>
      <p:ext uri="{BB962C8B-B14F-4D97-AF65-F5344CB8AC3E}">
        <p14:creationId xmlns:p14="http://schemas.microsoft.com/office/powerpoint/2010/main" val="197652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3" r:id="rId5"/>
    <p:sldLayoutId id="2147483652" r:id="rId6"/>
    <p:sldLayoutId id="2147483662" r:id="rId7"/>
  </p:sldLayoutIdLst>
  <p:hf hdr="0"/>
  <p:txStyles>
    <p:titleStyle>
      <a:lvl1pPr algn="l" defTabSz="914400" rtl="0" eaLnBrk="1" latinLnBrk="0" hangingPunct="1">
        <a:spcBef>
          <a:spcPct val="0"/>
        </a:spcBef>
        <a:buNone/>
        <a:defRPr sz="3000" b="1" kern="1200" baseline="0">
          <a:solidFill>
            <a:srgbClr val="00305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uni-mannheim.de/pruefungen/rechtliche-grundlagen/pruefungsordnungen/masterpruefungsordnung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ni-mannheim.de/it/anleitungen/ecum/#c13791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tudents.webmail.uni-mannheim.d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bib.uni-mannheim.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uni-mannheim.de/studium/von-mannheim-ins-ausland/austauschstudium/vor-der-bewerbung/#c5187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wim.uni-mannheim.de/studium/studienorganisation/m-sc-wirtschaftsmathematik/#c10997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ortal2.uni-mannheim.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7054E5-61C6-ED71-821C-9F61AC92D826}"/>
              </a:ext>
            </a:extLst>
          </p:cNvPr>
          <p:cNvSpPr>
            <a:spLocks noGrp="1"/>
          </p:cNvSpPr>
          <p:nvPr>
            <p:ph type="ctrTitle"/>
          </p:nvPr>
        </p:nvSpPr>
        <p:spPr/>
        <p:txBody>
          <a:bodyPr/>
          <a:lstStyle/>
          <a:p>
            <a:r>
              <a:rPr lang="en-US" dirty="0" err="1"/>
              <a:t>Einführungsveranstaltung</a:t>
            </a:r>
            <a:endParaRPr lang="LID4096" dirty="0"/>
          </a:p>
        </p:txBody>
      </p:sp>
      <p:sp>
        <p:nvSpPr>
          <p:cNvPr id="8" name="Subtitle 7">
            <a:extLst>
              <a:ext uri="{FF2B5EF4-FFF2-40B4-BE49-F238E27FC236}">
                <a16:creationId xmlns:a16="http://schemas.microsoft.com/office/drawing/2014/main" id="{CE0203F7-7405-E7A5-2EC1-A0E038764127}"/>
              </a:ext>
            </a:extLst>
          </p:cNvPr>
          <p:cNvSpPr>
            <a:spLocks noGrp="1"/>
          </p:cNvSpPr>
          <p:nvPr>
            <p:ph type="subTitle" idx="1"/>
          </p:nvPr>
        </p:nvSpPr>
        <p:spPr>
          <a:xfrm>
            <a:off x="684000" y="1051200"/>
            <a:ext cx="5479200" cy="865632"/>
          </a:xfrm>
        </p:spPr>
        <p:txBody>
          <a:bodyPr/>
          <a:lstStyle/>
          <a:p>
            <a:r>
              <a:rPr lang="de-DE" dirty="0" err="1"/>
              <a:t>M.Sc</a:t>
            </a:r>
            <a:r>
              <a:rPr lang="de-DE" dirty="0"/>
              <a:t>. Wirtschaftsmathematik</a:t>
            </a:r>
          </a:p>
          <a:p>
            <a:r>
              <a:rPr lang="de-DE" dirty="0" err="1"/>
              <a:t>M.Sc</a:t>
            </a:r>
            <a:r>
              <a:rPr lang="de-DE" dirty="0"/>
              <a:t>. Mathematik</a:t>
            </a:r>
            <a:endParaRPr lang="LID4096" dirty="0"/>
          </a:p>
        </p:txBody>
      </p:sp>
      <p:sp>
        <p:nvSpPr>
          <p:cNvPr id="4" name="Date Placeholder 3">
            <a:extLst>
              <a:ext uri="{FF2B5EF4-FFF2-40B4-BE49-F238E27FC236}">
                <a16:creationId xmlns:a16="http://schemas.microsoft.com/office/drawing/2014/main" id="{74856E4A-4158-CEC6-8E44-2DCFE3027FAC}"/>
              </a:ext>
            </a:extLst>
          </p:cNvPr>
          <p:cNvSpPr>
            <a:spLocks noGrp="1"/>
          </p:cNvSpPr>
          <p:nvPr>
            <p:ph type="dt" sz="half" idx="10"/>
          </p:nvPr>
        </p:nvSpPr>
        <p:spPr/>
        <p:txBody>
          <a:bodyPr/>
          <a:lstStyle/>
          <a:p>
            <a:fld id="{5ACED792-A456-4A2E-84F6-A5904BB977FE}" type="datetime1">
              <a:rPr lang="de-DE" smtClean="0"/>
              <a:t>05.02.2025</a:t>
            </a:fld>
            <a:endParaRPr lang="de-DE"/>
          </a:p>
        </p:txBody>
      </p:sp>
      <p:sp>
        <p:nvSpPr>
          <p:cNvPr id="5" name="Footer Placeholder 4">
            <a:extLst>
              <a:ext uri="{FF2B5EF4-FFF2-40B4-BE49-F238E27FC236}">
                <a16:creationId xmlns:a16="http://schemas.microsoft.com/office/drawing/2014/main" id="{D1AAD2A4-0F1A-7D64-813E-8F56FD5B08D7}"/>
              </a:ext>
            </a:extLst>
          </p:cNvPr>
          <p:cNvSpPr>
            <a:spLocks noGrp="1"/>
          </p:cNvSpPr>
          <p:nvPr>
            <p:ph type="ftr" sz="quarter" idx="11"/>
          </p:nvPr>
        </p:nvSpPr>
        <p:spPr/>
        <p:txBody>
          <a:bodyPr/>
          <a:lstStyle/>
          <a:p>
            <a:r>
              <a:rPr lang="de-DE"/>
              <a:t>Fakultät WIM</a:t>
            </a:r>
            <a:endParaRPr lang="de-DE" dirty="0"/>
          </a:p>
        </p:txBody>
      </p:sp>
      <p:sp>
        <p:nvSpPr>
          <p:cNvPr id="6" name="Slide Number Placeholder 5">
            <a:extLst>
              <a:ext uri="{FF2B5EF4-FFF2-40B4-BE49-F238E27FC236}">
                <a16:creationId xmlns:a16="http://schemas.microsoft.com/office/drawing/2014/main" id="{E6A3D48E-5884-1330-A96F-37A9894A6DA9}"/>
              </a:ext>
            </a:extLst>
          </p:cNvPr>
          <p:cNvSpPr>
            <a:spLocks noGrp="1"/>
          </p:cNvSpPr>
          <p:nvPr>
            <p:ph type="sldNum" sz="quarter" idx="12"/>
          </p:nvPr>
        </p:nvSpPr>
        <p:spPr/>
        <p:txBody>
          <a:bodyPr/>
          <a:lstStyle/>
          <a:p>
            <a:fld id="{FC0CC166-4E39-43B8-AB91-BDD1C4C9E224}" type="slidenum">
              <a:rPr lang="de-DE" smtClean="0"/>
              <a:t>1</a:t>
            </a:fld>
            <a:endParaRPr lang="de-DE"/>
          </a:p>
        </p:txBody>
      </p:sp>
    </p:spTree>
    <p:extLst>
      <p:ext uri="{BB962C8B-B14F-4D97-AF65-F5344CB8AC3E}">
        <p14:creationId xmlns:p14="http://schemas.microsoft.com/office/powerpoint/2010/main" val="196133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A48CB-65D9-BBF0-0709-239E8B47C59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757DA02-A263-DE30-4FC4-57867E78F6D9}"/>
              </a:ext>
            </a:extLst>
          </p:cNvPr>
          <p:cNvSpPr>
            <a:spLocks noGrp="1"/>
          </p:cNvSpPr>
          <p:nvPr>
            <p:ph type="title"/>
          </p:nvPr>
        </p:nvSpPr>
        <p:spPr/>
        <p:txBody>
          <a:bodyPr/>
          <a:lstStyle/>
          <a:p>
            <a:r>
              <a:rPr lang="en-US" dirty="0"/>
              <a:t>Studium</a:t>
            </a:r>
            <a:r>
              <a:rPr lang="en-US" spc="-40" dirty="0"/>
              <a:t> </a:t>
            </a:r>
            <a:r>
              <a:rPr lang="en-US" dirty="0"/>
              <a:t>-</a:t>
            </a:r>
            <a:r>
              <a:rPr lang="en-US" spc="-35" dirty="0"/>
              <a:t> </a:t>
            </a:r>
            <a:r>
              <a:rPr lang="en-US" spc="-10" dirty="0" err="1"/>
              <a:t>Ansprechpartner</a:t>
            </a:r>
            <a:endParaRPr lang="LID4096" dirty="0"/>
          </a:p>
        </p:txBody>
      </p:sp>
      <p:sp>
        <p:nvSpPr>
          <p:cNvPr id="7" name="Date Placeholder 6">
            <a:extLst>
              <a:ext uri="{FF2B5EF4-FFF2-40B4-BE49-F238E27FC236}">
                <a16:creationId xmlns:a16="http://schemas.microsoft.com/office/drawing/2014/main" id="{824228DC-B738-8389-A195-2A98D9246F6D}"/>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18594E11-4888-A508-D502-0E5C5DA64642}"/>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1C16EE69-8112-917C-E280-C12D4EBF62C7}"/>
              </a:ext>
            </a:extLst>
          </p:cNvPr>
          <p:cNvSpPr>
            <a:spLocks noGrp="1"/>
          </p:cNvSpPr>
          <p:nvPr>
            <p:ph type="sldNum" sz="quarter" idx="12"/>
          </p:nvPr>
        </p:nvSpPr>
        <p:spPr/>
        <p:txBody>
          <a:bodyPr/>
          <a:lstStyle/>
          <a:p>
            <a:fld id="{FC0CC166-4E39-43B8-AB91-BDD1C4C9E224}" type="slidenum">
              <a:rPr lang="de-DE" smtClean="0"/>
              <a:t>10</a:t>
            </a:fld>
            <a:endParaRPr lang="de-DE"/>
          </a:p>
        </p:txBody>
      </p:sp>
      <p:sp>
        <p:nvSpPr>
          <p:cNvPr id="3" name="Content Placeholder 2">
            <a:extLst>
              <a:ext uri="{FF2B5EF4-FFF2-40B4-BE49-F238E27FC236}">
                <a16:creationId xmlns:a16="http://schemas.microsoft.com/office/drawing/2014/main" id="{43090151-DF49-53ED-5578-91A0489F177C}"/>
              </a:ext>
            </a:extLst>
          </p:cNvPr>
          <p:cNvSpPr>
            <a:spLocks noGrp="1"/>
          </p:cNvSpPr>
          <p:nvPr>
            <p:ph idx="1"/>
          </p:nvPr>
        </p:nvSpPr>
        <p:spPr/>
        <p:txBody>
          <a:bodyPr/>
          <a:lstStyle/>
          <a:p>
            <a:endParaRPr lang="LID4096"/>
          </a:p>
        </p:txBody>
      </p:sp>
      <p:graphicFrame>
        <p:nvGraphicFramePr>
          <p:cNvPr id="4" name="object 3">
            <a:extLst>
              <a:ext uri="{FF2B5EF4-FFF2-40B4-BE49-F238E27FC236}">
                <a16:creationId xmlns:a16="http://schemas.microsoft.com/office/drawing/2014/main" id="{03BF0113-C551-3800-0A64-755B94C548E7}"/>
              </a:ext>
            </a:extLst>
          </p:cNvPr>
          <p:cNvGraphicFramePr>
            <a:graphicFrameLocks noGrp="1"/>
          </p:cNvGraphicFramePr>
          <p:nvPr>
            <p:extLst>
              <p:ext uri="{D42A27DB-BD31-4B8C-83A1-F6EECF244321}">
                <p14:modId xmlns:p14="http://schemas.microsoft.com/office/powerpoint/2010/main" val="179393078"/>
              </p:ext>
            </p:extLst>
          </p:nvPr>
        </p:nvGraphicFramePr>
        <p:xfrm>
          <a:off x="677862" y="1976501"/>
          <a:ext cx="7776208" cy="2494276"/>
        </p:xfrm>
        <a:graphic>
          <a:graphicData uri="http://schemas.openxmlformats.org/drawingml/2006/table">
            <a:tbl>
              <a:tblPr firstRow="1" bandRow="1">
                <a:tableStyleId>{2D5ABB26-0587-4C30-8999-92F81FD0307C}</a:tableStyleId>
              </a:tblPr>
              <a:tblGrid>
                <a:gridCol w="3888104">
                  <a:extLst>
                    <a:ext uri="{9D8B030D-6E8A-4147-A177-3AD203B41FA5}">
                      <a16:colId xmlns:a16="http://schemas.microsoft.com/office/drawing/2014/main" val="20000"/>
                    </a:ext>
                  </a:extLst>
                </a:gridCol>
                <a:gridCol w="3888104">
                  <a:extLst>
                    <a:ext uri="{9D8B030D-6E8A-4147-A177-3AD203B41FA5}">
                      <a16:colId xmlns:a16="http://schemas.microsoft.com/office/drawing/2014/main" val="20001"/>
                    </a:ext>
                  </a:extLst>
                </a:gridCol>
              </a:tblGrid>
              <a:tr h="370839">
                <a:tc>
                  <a:txBody>
                    <a:bodyPr/>
                    <a:lstStyle/>
                    <a:p>
                      <a:pPr marL="91440">
                        <a:lnSpc>
                          <a:spcPct val="100000"/>
                        </a:lnSpc>
                        <a:spcBef>
                          <a:spcPts val="244"/>
                        </a:spcBef>
                      </a:pPr>
                      <a:r>
                        <a:rPr sz="1800" b="1" spc="-10" dirty="0">
                          <a:solidFill>
                            <a:srgbClr val="FFFFFF"/>
                          </a:solidFill>
                          <a:latin typeface="Calibri"/>
                          <a:cs typeface="Calibri"/>
                        </a:rPr>
                        <a:t>Fachbereich</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44"/>
                        </a:spcBef>
                      </a:pPr>
                      <a:r>
                        <a:rPr sz="1800" b="1" spc="-10" dirty="0">
                          <a:solidFill>
                            <a:srgbClr val="FFFFFF"/>
                          </a:solidFill>
                          <a:latin typeface="Calibri"/>
                          <a:cs typeface="Calibri"/>
                        </a:rPr>
                        <a:t>Professoren</a:t>
                      </a:r>
                      <a:endParaRPr sz="1800" dirty="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70839">
                <a:tc>
                  <a:txBody>
                    <a:bodyPr/>
                    <a:lstStyle/>
                    <a:p>
                      <a:pPr marL="91440">
                        <a:lnSpc>
                          <a:spcPct val="100000"/>
                        </a:lnSpc>
                        <a:spcBef>
                          <a:spcPts val="244"/>
                        </a:spcBef>
                      </a:pPr>
                      <a:r>
                        <a:rPr sz="1800" spc="-10" dirty="0">
                          <a:latin typeface="Calibri"/>
                          <a:cs typeface="Calibri"/>
                        </a:rPr>
                        <a:t>Algebra,</a:t>
                      </a:r>
                      <a:r>
                        <a:rPr sz="1800" spc="-30" dirty="0">
                          <a:latin typeface="Calibri"/>
                          <a:cs typeface="Calibri"/>
                        </a:rPr>
                        <a:t> </a:t>
                      </a:r>
                      <a:r>
                        <a:rPr sz="1800" spc="-5" dirty="0">
                          <a:latin typeface="Calibri"/>
                          <a:cs typeface="Calibri"/>
                        </a:rPr>
                        <a:t>Spieltheorie</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4"/>
                        </a:spcBef>
                      </a:pPr>
                      <a:r>
                        <a:rPr sz="1800" spc="-5" dirty="0">
                          <a:latin typeface="Calibri"/>
                          <a:cs typeface="Calibri"/>
                        </a:rPr>
                        <a:t>Hertling,</a:t>
                      </a:r>
                      <a:r>
                        <a:rPr sz="1800" spc="5" dirty="0">
                          <a:latin typeface="Calibri"/>
                          <a:cs typeface="Calibri"/>
                        </a:rPr>
                        <a:t> </a:t>
                      </a:r>
                      <a:r>
                        <a:rPr lang="de-DE" sz="1800" spc="5" dirty="0">
                          <a:latin typeface="Calibri"/>
                          <a:cs typeface="Calibri"/>
                        </a:rPr>
                        <a:t>Reichelt, </a:t>
                      </a:r>
                      <a:r>
                        <a:rPr sz="1800" spc="-5" dirty="0">
                          <a:latin typeface="Calibri"/>
                          <a:cs typeface="Calibri"/>
                        </a:rPr>
                        <a:t>Seiler</a:t>
                      </a:r>
                      <a:endParaRPr sz="1800" dirty="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70840">
                <a:tc>
                  <a:txBody>
                    <a:bodyPr/>
                    <a:lstStyle/>
                    <a:p>
                      <a:pPr marL="91440">
                        <a:lnSpc>
                          <a:spcPct val="100000"/>
                        </a:lnSpc>
                        <a:spcBef>
                          <a:spcPts val="245"/>
                        </a:spcBef>
                      </a:pPr>
                      <a:r>
                        <a:rPr sz="1800" spc="-5" dirty="0">
                          <a:latin typeface="Calibri"/>
                          <a:cs typeface="Calibri"/>
                        </a:rPr>
                        <a:t>Analysis</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1800" dirty="0">
                          <a:latin typeface="Calibri"/>
                          <a:cs typeface="Calibri"/>
                        </a:rPr>
                        <a:t>M.</a:t>
                      </a:r>
                      <a:r>
                        <a:rPr sz="1800" spc="-30" dirty="0">
                          <a:latin typeface="Calibri"/>
                          <a:cs typeface="Calibri"/>
                        </a:rPr>
                        <a:t> </a:t>
                      </a:r>
                      <a:r>
                        <a:rPr sz="1800" spc="-5" dirty="0">
                          <a:latin typeface="Calibri"/>
                          <a:cs typeface="Calibri"/>
                        </a:rPr>
                        <a:t>Schmidt,</a:t>
                      </a:r>
                      <a:r>
                        <a:rPr sz="1800" spc="-15" dirty="0">
                          <a:latin typeface="Calibri"/>
                          <a:cs typeface="Calibri"/>
                        </a:rPr>
                        <a:t> </a:t>
                      </a:r>
                      <a:r>
                        <a:rPr sz="1800" spc="-5" dirty="0">
                          <a:latin typeface="Calibri"/>
                          <a:cs typeface="Calibri"/>
                        </a:rPr>
                        <a:t>Chen</a:t>
                      </a:r>
                      <a:r>
                        <a:rPr lang="de-DE" sz="1800" spc="-5" dirty="0">
                          <a:latin typeface="Calibri"/>
                          <a:cs typeface="Calibri"/>
                        </a:rPr>
                        <a:t>, </a:t>
                      </a:r>
                      <a:r>
                        <a:rPr lang="de-DE" sz="1800" spc="-5" dirty="0" err="1">
                          <a:latin typeface="Calibri"/>
                          <a:cs typeface="Calibri"/>
                        </a:rPr>
                        <a:t>Parczewski</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639952">
                <a:tc>
                  <a:txBody>
                    <a:bodyPr/>
                    <a:lstStyle/>
                    <a:p>
                      <a:pPr marL="91440" marR="910590">
                        <a:lnSpc>
                          <a:spcPct val="100000"/>
                        </a:lnSpc>
                        <a:spcBef>
                          <a:spcPts val="245"/>
                        </a:spcBef>
                      </a:pPr>
                      <a:r>
                        <a:rPr sz="1800" spc="-5" dirty="0">
                          <a:latin typeface="Calibri"/>
                          <a:cs typeface="Calibri"/>
                        </a:rPr>
                        <a:t>Scientific</a:t>
                      </a:r>
                      <a:r>
                        <a:rPr sz="1800" dirty="0">
                          <a:latin typeface="Calibri"/>
                          <a:cs typeface="Calibri"/>
                        </a:rPr>
                        <a:t> </a:t>
                      </a:r>
                      <a:r>
                        <a:rPr sz="1800" spc="-5" dirty="0">
                          <a:latin typeface="Calibri"/>
                          <a:cs typeface="Calibri"/>
                        </a:rPr>
                        <a:t>Computing, Numerik, </a:t>
                      </a:r>
                      <a:r>
                        <a:rPr sz="1800" spc="-395" dirty="0">
                          <a:latin typeface="Calibri"/>
                          <a:cs typeface="Calibri"/>
                        </a:rPr>
                        <a:t> </a:t>
                      </a:r>
                      <a:r>
                        <a:rPr sz="1800" spc="-5" dirty="0">
                          <a:latin typeface="Calibri"/>
                          <a:cs typeface="Calibri"/>
                        </a:rPr>
                        <a:t>Optimierung</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spc="-10" dirty="0">
                          <a:latin typeface="Calibri"/>
                          <a:cs typeface="Calibri"/>
                        </a:rPr>
                        <a:t>Göttlich, </a:t>
                      </a:r>
                      <a:r>
                        <a:rPr sz="1800" spc="-5" dirty="0" err="1">
                          <a:latin typeface="Calibri"/>
                          <a:cs typeface="Calibri"/>
                        </a:rPr>
                        <a:t>Neuenkirch</a:t>
                      </a:r>
                      <a:r>
                        <a:rPr lang="de-DE" sz="1800" spc="-5" dirty="0">
                          <a:latin typeface="Calibri"/>
                          <a:cs typeface="Calibri"/>
                        </a:rPr>
                        <a:t>, Staudigl</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370967">
                <a:tc>
                  <a:txBody>
                    <a:bodyPr/>
                    <a:lstStyle/>
                    <a:p>
                      <a:pPr marL="91440">
                        <a:lnSpc>
                          <a:spcPct val="100000"/>
                        </a:lnSpc>
                        <a:spcBef>
                          <a:spcPts val="245"/>
                        </a:spcBef>
                      </a:pPr>
                      <a:r>
                        <a:rPr sz="1800" spc="-5" dirty="0">
                          <a:latin typeface="Calibri"/>
                          <a:cs typeface="Calibri"/>
                        </a:rPr>
                        <a:t>Finanz-</a:t>
                      </a:r>
                      <a:r>
                        <a:rPr sz="1800" spc="-10" dirty="0">
                          <a:latin typeface="Calibri"/>
                          <a:cs typeface="Calibri"/>
                        </a:rPr>
                        <a:t> </a:t>
                      </a:r>
                      <a:r>
                        <a:rPr sz="1800" dirty="0">
                          <a:latin typeface="Calibri"/>
                          <a:cs typeface="Calibri"/>
                        </a:rPr>
                        <a:t>&amp;</a:t>
                      </a:r>
                      <a:r>
                        <a:rPr sz="1800" spc="-20" dirty="0">
                          <a:latin typeface="Calibri"/>
                          <a:cs typeface="Calibri"/>
                        </a:rPr>
                        <a:t> </a:t>
                      </a:r>
                      <a:r>
                        <a:rPr sz="1800" spc="-10" dirty="0">
                          <a:latin typeface="Calibri"/>
                          <a:cs typeface="Calibri"/>
                        </a:rPr>
                        <a:t>Versicherungsmathematik</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45"/>
                        </a:spcBef>
                      </a:pPr>
                      <a:r>
                        <a:rPr sz="1800" spc="-10" dirty="0">
                          <a:latin typeface="Calibri"/>
                          <a:cs typeface="Calibri"/>
                        </a:rPr>
                        <a:t>Prömel,</a:t>
                      </a:r>
                      <a:r>
                        <a:rPr sz="1800" spc="-30" dirty="0">
                          <a:latin typeface="Calibri"/>
                          <a:cs typeface="Calibri"/>
                        </a:rPr>
                        <a:t> </a:t>
                      </a:r>
                      <a:r>
                        <a:rPr sz="1800" spc="-10" dirty="0">
                          <a:latin typeface="Calibri"/>
                          <a:cs typeface="Calibri"/>
                        </a:rPr>
                        <a:t>K.D.</a:t>
                      </a:r>
                      <a:r>
                        <a:rPr sz="1800" spc="-30" dirty="0">
                          <a:latin typeface="Calibri"/>
                          <a:cs typeface="Calibri"/>
                        </a:rPr>
                        <a:t> </a:t>
                      </a:r>
                      <a:r>
                        <a:rPr sz="1800" spc="-5" dirty="0">
                          <a:latin typeface="Calibri"/>
                          <a:cs typeface="Calibri"/>
                        </a:rPr>
                        <a:t>Schmidt</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370839">
                <a:tc>
                  <a:txBody>
                    <a:bodyPr/>
                    <a:lstStyle/>
                    <a:p>
                      <a:pPr marL="91440">
                        <a:lnSpc>
                          <a:spcPct val="100000"/>
                        </a:lnSpc>
                        <a:spcBef>
                          <a:spcPts val="245"/>
                        </a:spcBef>
                      </a:pPr>
                      <a:r>
                        <a:rPr sz="1800" spc="-10" dirty="0">
                          <a:latin typeface="Calibri"/>
                          <a:cs typeface="Calibri"/>
                        </a:rPr>
                        <a:t>Stochastik,</a:t>
                      </a:r>
                      <a:r>
                        <a:rPr sz="1800" spc="-30" dirty="0">
                          <a:latin typeface="Calibri"/>
                          <a:cs typeface="Calibri"/>
                        </a:rPr>
                        <a:t> </a:t>
                      </a:r>
                      <a:r>
                        <a:rPr sz="1800" spc="-10" dirty="0">
                          <a:latin typeface="Calibri"/>
                          <a:cs typeface="Calibri"/>
                        </a:rPr>
                        <a:t>Statistik</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45"/>
                        </a:spcBef>
                      </a:pPr>
                      <a:r>
                        <a:rPr sz="1800" spc="-20" dirty="0">
                          <a:latin typeface="Calibri"/>
                          <a:cs typeface="Calibri"/>
                        </a:rPr>
                        <a:t>Schlather,</a:t>
                      </a:r>
                      <a:r>
                        <a:rPr sz="1800" spc="5" dirty="0">
                          <a:latin typeface="Calibri"/>
                          <a:cs typeface="Calibri"/>
                        </a:rPr>
                        <a:t> </a:t>
                      </a:r>
                      <a:r>
                        <a:rPr sz="1800" spc="-5" dirty="0">
                          <a:latin typeface="Calibri"/>
                          <a:cs typeface="Calibri"/>
                        </a:rPr>
                        <a:t>Döring,</a:t>
                      </a:r>
                      <a:r>
                        <a:rPr sz="1800" dirty="0">
                          <a:latin typeface="Calibri"/>
                          <a:cs typeface="Calibri"/>
                        </a:rPr>
                        <a:t> </a:t>
                      </a:r>
                      <a:r>
                        <a:rPr sz="1800" spc="-10" dirty="0">
                          <a:latin typeface="Calibri"/>
                          <a:cs typeface="Calibri"/>
                        </a:rPr>
                        <a:t>Slowik,</a:t>
                      </a:r>
                      <a:r>
                        <a:rPr sz="1800" spc="10" dirty="0">
                          <a:latin typeface="Calibri"/>
                          <a:cs typeface="Calibri"/>
                        </a:rPr>
                        <a:t> </a:t>
                      </a:r>
                      <a:r>
                        <a:rPr sz="1800" spc="-10" dirty="0">
                          <a:latin typeface="Calibri"/>
                          <a:cs typeface="Calibri"/>
                        </a:rPr>
                        <a:t>Prömel</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93309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424E1-98D5-3AC4-E71A-F3E44555FF6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076B098-F2CA-C82C-5BE7-29944BCABD46}"/>
              </a:ext>
            </a:extLst>
          </p:cNvPr>
          <p:cNvSpPr>
            <a:spLocks noGrp="1"/>
          </p:cNvSpPr>
          <p:nvPr>
            <p:ph type="title"/>
          </p:nvPr>
        </p:nvSpPr>
        <p:spPr/>
        <p:txBody>
          <a:bodyPr/>
          <a:lstStyle/>
          <a:p>
            <a:r>
              <a:rPr lang="en-US" spc="-5" dirty="0" err="1"/>
              <a:t>Prüfungsordnung</a:t>
            </a:r>
            <a:endParaRPr lang="LID4096" dirty="0"/>
          </a:p>
        </p:txBody>
      </p:sp>
      <p:sp>
        <p:nvSpPr>
          <p:cNvPr id="11" name="Content Placeholder 10">
            <a:extLst>
              <a:ext uri="{FF2B5EF4-FFF2-40B4-BE49-F238E27FC236}">
                <a16:creationId xmlns:a16="http://schemas.microsoft.com/office/drawing/2014/main" id="{12B7B159-95D9-AFC9-7C5E-619E68DA624D}"/>
              </a:ext>
            </a:extLst>
          </p:cNvPr>
          <p:cNvSpPr>
            <a:spLocks noGrp="1"/>
          </p:cNvSpPr>
          <p:nvPr>
            <p:ph idx="1"/>
          </p:nvPr>
        </p:nvSpPr>
        <p:spPr/>
        <p:txBody>
          <a:bodyPr/>
          <a:lstStyle/>
          <a:p>
            <a:pPr marL="355600" indent="-343535">
              <a:lnSpc>
                <a:spcPct val="100000"/>
              </a:lnSpc>
              <a:spcBef>
                <a:spcPts val="670"/>
              </a:spcBef>
              <a:buFont typeface="Arial MT"/>
              <a:buChar char="•"/>
              <a:tabLst>
                <a:tab pos="355600" algn="l"/>
                <a:tab pos="356235" algn="l"/>
              </a:tabLst>
            </a:pPr>
            <a:r>
              <a:rPr lang="de-DE" sz="2400" spc="-10" dirty="0">
                <a:solidFill>
                  <a:srgbClr val="002F55"/>
                </a:solidFill>
                <a:latin typeface="Calibri"/>
                <a:cs typeface="Calibri"/>
              </a:rPr>
              <a:t>Regelt</a:t>
            </a:r>
            <a:r>
              <a:rPr lang="de-DE" sz="2400" spc="-40" dirty="0">
                <a:solidFill>
                  <a:srgbClr val="002F55"/>
                </a:solidFill>
                <a:latin typeface="Calibri"/>
                <a:cs typeface="Calibri"/>
              </a:rPr>
              <a:t> </a:t>
            </a:r>
            <a:r>
              <a:rPr lang="de-DE" sz="2400" spc="-5" dirty="0">
                <a:solidFill>
                  <a:srgbClr val="002F55"/>
                </a:solidFill>
                <a:latin typeface="Calibri"/>
                <a:cs typeface="Calibri"/>
              </a:rPr>
              <a:t>den</a:t>
            </a:r>
            <a:r>
              <a:rPr lang="de-DE" sz="2400" spc="-20" dirty="0">
                <a:solidFill>
                  <a:srgbClr val="002F55"/>
                </a:solidFill>
                <a:latin typeface="Calibri"/>
                <a:cs typeface="Calibri"/>
              </a:rPr>
              <a:t> </a:t>
            </a:r>
            <a:r>
              <a:rPr lang="de-DE" sz="2400" dirty="0">
                <a:solidFill>
                  <a:srgbClr val="002F55"/>
                </a:solidFill>
                <a:latin typeface="Calibri"/>
                <a:cs typeface="Calibri"/>
              </a:rPr>
              <a:t>Ablauf</a:t>
            </a:r>
            <a:r>
              <a:rPr lang="de-DE" sz="2400" spc="-20" dirty="0">
                <a:solidFill>
                  <a:srgbClr val="002F55"/>
                </a:solidFill>
                <a:latin typeface="Calibri"/>
                <a:cs typeface="Calibri"/>
              </a:rPr>
              <a:t> </a:t>
            </a:r>
            <a:r>
              <a:rPr lang="de-DE" sz="2400" spc="-5" dirty="0">
                <a:solidFill>
                  <a:srgbClr val="002F55"/>
                </a:solidFill>
                <a:latin typeface="Calibri"/>
                <a:cs typeface="Calibri"/>
              </a:rPr>
              <a:t>des</a:t>
            </a:r>
            <a:r>
              <a:rPr lang="de-DE" sz="2400" spc="-15" dirty="0">
                <a:solidFill>
                  <a:srgbClr val="002F55"/>
                </a:solidFill>
                <a:latin typeface="Calibri"/>
                <a:cs typeface="Calibri"/>
              </a:rPr>
              <a:t> </a:t>
            </a:r>
            <a:r>
              <a:rPr lang="de-DE" sz="2400" spc="-5" dirty="0">
                <a:solidFill>
                  <a:srgbClr val="002F55"/>
                </a:solidFill>
                <a:latin typeface="Calibri"/>
                <a:cs typeface="Calibri"/>
              </a:rPr>
              <a:t>Studiums</a:t>
            </a:r>
            <a:endParaRPr lang="de-DE" sz="2400" dirty="0">
              <a:latin typeface="Calibri"/>
              <a:cs typeface="Calibri"/>
            </a:endParaRPr>
          </a:p>
          <a:p>
            <a:pPr marL="355600" indent="-343535">
              <a:lnSpc>
                <a:spcPct val="100000"/>
              </a:lnSpc>
              <a:spcBef>
                <a:spcPts val="580"/>
              </a:spcBef>
              <a:buFont typeface="Arial MT"/>
              <a:buChar char="•"/>
              <a:tabLst>
                <a:tab pos="355600" algn="l"/>
                <a:tab pos="356235" algn="l"/>
              </a:tabLst>
            </a:pPr>
            <a:r>
              <a:rPr lang="de-DE" sz="2400" spc="-5" dirty="0">
                <a:solidFill>
                  <a:srgbClr val="002F55"/>
                </a:solidFill>
                <a:latin typeface="Calibri"/>
                <a:cs typeface="Calibri"/>
              </a:rPr>
              <a:t>Enthält</a:t>
            </a:r>
            <a:r>
              <a:rPr lang="de-DE" sz="2400" spc="-15" dirty="0">
                <a:solidFill>
                  <a:srgbClr val="002F55"/>
                </a:solidFill>
                <a:latin typeface="Calibri"/>
                <a:cs typeface="Calibri"/>
              </a:rPr>
              <a:t> </a:t>
            </a:r>
            <a:r>
              <a:rPr lang="de-DE" sz="2400" dirty="0">
                <a:solidFill>
                  <a:srgbClr val="002F55"/>
                </a:solidFill>
                <a:latin typeface="Calibri"/>
                <a:cs typeface="Calibri"/>
              </a:rPr>
              <a:t>z.B.</a:t>
            </a:r>
            <a:r>
              <a:rPr lang="de-DE" sz="2400" spc="-5" dirty="0">
                <a:solidFill>
                  <a:srgbClr val="002F55"/>
                </a:solidFill>
                <a:latin typeface="Calibri"/>
                <a:cs typeface="Calibri"/>
              </a:rPr>
              <a:t> </a:t>
            </a:r>
            <a:r>
              <a:rPr lang="de-DE" sz="2400" spc="-15" dirty="0">
                <a:solidFill>
                  <a:srgbClr val="002F55"/>
                </a:solidFill>
                <a:latin typeface="Calibri"/>
                <a:cs typeface="Calibri"/>
              </a:rPr>
              <a:t>Informationen </a:t>
            </a:r>
            <a:r>
              <a:rPr lang="de-DE" sz="2400" spc="-10" dirty="0">
                <a:solidFill>
                  <a:srgbClr val="002F55"/>
                </a:solidFill>
                <a:latin typeface="Calibri"/>
                <a:cs typeface="Calibri"/>
              </a:rPr>
              <a:t>zu</a:t>
            </a:r>
            <a:r>
              <a:rPr lang="de-DE" sz="2400" dirty="0">
                <a:solidFill>
                  <a:srgbClr val="002F55"/>
                </a:solidFill>
                <a:latin typeface="Calibri"/>
                <a:cs typeface="Calibri"/>
              </a:rPr>
              <a:t> </a:t>
            </a:r>
            <a:r>
              <a:rPr lang="de-DE" sz="2400" spc="-5" dirty="0">
                <a:solidFill>
                  <a:srgbClr val="002F55"/>
                </a:solidFill>
                <a:latin typeface="Calibri"/>
                <a:cs typeface="Calibri"/>
              </a:rPr>
              <a:t>den</a:t>
            </a:r>
            <a:r>
              <a:rPr lang="de-DE" sz="2400" dirty="0">
                <a:solidFill>
                  <a:srgbClr val="002F55"/>
                </a:solidFill>
                <a:latin typeface="Calibri"/>
                <a:cs typeface="Calibri"/>
              </a:rPr>
              <a:t> </a:t>
            </a:r>
            <a:r>
              <a:rPr lang="de-DE" sz="2400" spc="-10" dirty="0">
                <a:solidFill>
                  <a:srgbClr val="002F55"/>
                </a:solidFill>
                <a:latin typeface="Calibri"/>
                <a:cs typeface="Calibri"/>
              </a:rPr>
              <a:t>während </a:t>
            </a:r>
            <a:r>
              <a:rPr lang="de-DE" sz="2400" spc="-5" dirty="0">
                <a:solidFill>
                  <a:srgbClr val="002F55"/>
                </a:solidFill>
                <a:latin typeface="Calibri"/>
                <a:cs typeface="Calibri"/>
              </a:rPr>
              <a:t>des</a:t>
            </a:r>
            <a:r>
              <a:rPr lang="de-DE" sz="2400" spc="5" dirty="0">
                <a:solidFill>
                  <a:srgbClr val="002F55"/>
                </a:solidFill>
                <a:latin typeface="Calibri"/>
                <a:cs typeface="Calibri"/>
              </a:rPr>
              <a:t> </a:t>
            </a:r>
            <a:r>
              <a:rPr lang="de-DE" sz="2400" spc="-5" dirty="0">
                <a:solidFill>
                  <a:srgbClr val="002F55"/>
                </a:solidFill>
                <a:latin typeface="Calibri"/>
                <a:cs typeface="Calibri"/>
              </a:rPr>
              <a:t>Studiums</a:t>
            </a:r>
            <a:r>
              <a:rPr lang="de-DE" sz="2400" spc="-20" dirty="0">
                <a:solidFill>
                  <a:srgbClr val="002F55"/>
                </a:solidFill>
                <a:latin typeface="Calibri"/>
                <a:cs typeface="Calibri"/>
              </a:rPr>
              <a:t> </a:t>
            </a:r>
            <a:r>
              <a:rPr lang="de-DE" sz="2400" spc="-10" dirty="0">
                <a:solidFill>
                  <a:srgbClr val="002F55"/>
                </a:solidFill>
                <a:latin typeface="Calibri"/>
                <a:cs typeface="Calibri"/>
              </a:rPr>
              <a:t>zu</a:t>
            </a:r>
            <a:r>
              <a:rPr lang="de-DE" dirty="0">
                <a:latin typeface="Calibri"/>
                <a:cs typeface="Calibri"/>
              </a:rPr>
              <a:t> </a:t>
            </a:r>
            <a:r>
              <a:rPr lang="de-DE" sz="2400" spc="-5" dirty="0">
                <a:solidFill>
                  <a:srgbClr val="002F55"/>
                </a:solidFill>
                <a:latin typeface="Calibri"/>
                <a:cs typeface="Calibri"/>
              </a:rPr>
              <a:t>erbringenden</a:t>
            </a:r>
            <a:r>
              <a:rPr lang="de-DE" sz="2400" spc="-25" dirty="0">
                <a:solidFill>
                  <a:srgbClr val="002F55"/>
                </a:solidFill>
                <a:latin typeface="Calibri"/>
                <a:cs typeface="Calibri"/>
              </a:rPr>
              <a:t> </a:t>
            </a:r>
            <a:r>
              <a:rPr lang="de-DE" sz="2400" spc="-10" dirty="0">
                <a:solidFill>
                  <a:srgbClr val="002F55"/>
                </a:solidFill>
                <a:latin typeface="Calibri"/>
                <a:cs typeface="Calibri"/>
              </a:rPr>
              <a:t>Leistungen</a:t>
            </a:r>
            <a:endParaRPr lang="de-DE" sz="2400" dirty="0">
              <a:latin typeface="Calibri"/>
              <a:cs typeface="Calibri"/>
            </a:endParaRPr>
          </a:p>
          <a:p>
            <a:pPr marL="355600" indent="-343535">
              <a:lnSpc>
                <a:spcPct val="100000"/>
              </a:lnSpc>
              <a:spcBef>
                <a:spcPts val="575"/>
              </a:spcBef>
              <a:buFont typeface="Arial MT"/>
              <a:buChar char="•"/>
              <a:tabLst>
                <a:tab pos="355600" algn="l"/>
                <a:tab pos="356235" algn="l"/>
              </a:tabLst>
            </a:pPr>
            <a:r>
              <a:rPr lang="de-DE" sz="2400" spc="-5" dirty="0">
                <a:solidFill>
                  <a:srgbClr val="002F55"/>
                </a:solidFill>
                <a:latin typeface="Calibri"/>
                <a:cs typeface="Calibri"/>
              </a:rPr>
              <a:t>Hilft</a:t>
            </a:r>
            <a:r>
              <a:rPr lang="de-DE" sz="2400" spc="-20" dirty="0">
                <a:solidFill>
                  <a:srgbClr val="002F55"/>
                </a:solidFill>
                <a:latin typeface="Calibri"/>
                <a:cs typeface="Calibri"/>
              </a:rPr>
              <a:t> </a:t>
            </a:r>
            <a:r>
              <a:rPr lang="de-DE" sz="2400" spc="-5" dirty="0">
                <a:solidFill>
                  <a:srgbClr val="002F55"/>
                </a:solidFill>
                <a:latin typeface="Calibri"/>
                <a:cs typeface="Calibri"/>
              </a:rPr>
              <a:t>bei</a:t>
            </a:r>
            <a:r>
              <a:rPr lang="de-DE" sz="2400" spc="-25" dirty="0">
                <a:solidFill>
                  <a:srgbClr val="002F55"/>
                </a:solidFill>
                <a:latin typeface="Calibri"/>
                <a:cs typeface="Calibri"/>
              </a:rPr>
              <a:t> </a:t>
            </a:r>
            <a:r>
              <a:rPr lang="de-DE" sz="2400" spc="-10" dirty="0">
                <a:solidFill>
                  <a:srgbClr val="002F55"/>
                </a:solidFill>
                <a:latin typeface="Calibri"/>
                <a:cs typeface="Calibri"/>
              </a:rPr>
              <a:t>Erstellung</a:t>
            </a:r>
            <a:r>
              <a:rPr lang="de-DE" sz="2400" spc="-25" dirty="0">
                <a:solidFill>
                  <a:srgbClr val="002F55"/>
                </a:solidFill>
                <a:latin typeface="Calibri"/>
                <a:cs typeface="Calibri"/>
              </a:rPr>
              <a:t> </a:t>
            </a:r>
            <a:r>
              <a:rPr lang="de-DE" sz="2400" spc="-5" dirty="0">
                <a:solidFill>
                  <a:srgbClr val="002F55"/>
                </a:solidFill>
                <a:latin typeface="Calibri"/>
                <a:cs typeface="Calibri"/>
              </a:rPr>
              <a:t>des</a:t>
            </a:r>
            <a:r>
              <a:rPr lang="de-DE" sz="2400" spc="-15" dirty="0">
                <a:solidFill>
                  <a:srgbClr val="002F55"/>
                </a:solidFill>
                <a:latin typeface="Calibri"/>
                <a:cs typeface="Calibri"/>
              </a:rPr>
              <a:t> </a:t>
            </a:r>
            <a:r>
              <a:rPr lang="de-DE" sz="2400" spc="-5" dirty="0">
                <a:solidFill>
                  <a:srgbClr val="002F55"/>
                </a:solidFill>
                <a:latin typeface="Calibri"/>
                <a:cs typeface="Calibri"/>
              </a:rPr>
              <a:t>Stundenplans</a:t>
            </a:r>
          </a:p>
          <a:p>
            <a:pPr marL="355600" indent="-343535">
              <a:lnSpc>
                <a:spcPct val="100000"/>
              </a:lnSpc>
              <a:spcBef>
                <a:spcPts val="575"/>
              </a:spcBef>
              <a:buFont typeface="Arial MT"/>
              <a:buChar char="•"/>
              <a:tabLst>
                <a:tab pos="355600" algn="l"/>
                <a:tab pos="356235" algn="l"/>
              </a:tabLst>
            </a:pPr>
            <a:r>
              <a:rPr lang="de-DE" spc="-5" dirty="0">
                <a:solidFill>
                  <a:srgbClr val="002F55"/>
                </a:solidFill>
                <a:latin typeface="Calibri"/>
                <a:cs typeface="Calibri"/>
              </a:rPr>
              <a:t>Link:</a:t>
            </a:r>
            <a:br>
              <a:rPr lang="de-DE" spc="-5" dirty="0">
                <a:solidFill>
                  <a:srgbClr val="002F55"/>
                </a:solidFill>
                <a:latin typeface="Calibri"/>
                <a:cs typeface="Calibri"/>
              </a:rPr>
            </a:br>
            <a:r>
              <a:rPr lang="de-DE" sz="2000" spc="-5" dirty="0">
                <a:solidFill>
                  <a:srgbClr val="002F55"/>
                </a:solidFill>
                <a:latin typeface="Calibri"/>
                <a:cs typeface="Calibri"/>
                <a:hlinkClick r:id="rId2"/>
              </a:rPr>
              <a:t>https://www.uni-mannheim.de/pruefungen/rechtliche-grundlagen/pruefungsordnungen/masterpruefungsordnungen/</a:t>
            </a:r>
            <a:endParaRPr lang="de-DE" sz="2000" spc="-5" dirty="0">
              <a:solidFill>
                <a:srgbClr val="002F55"/>
              </a:solidFill>
              <a:latin typeface="Calibri"/>
              <a:cs typeface="Calibri"/>
            </a:endParaRPr>
          </a:p>
        </p:txBody>
      </p:sp>
      <p:sp>
        <p:nvSpPr>
          <p:cNvPr id="7" name="Date Placeholder 6">
            <a:extLst>
              <a:ext uri="{FF2B5EF4-FFF2-40B4-BE49-F238E27FC236}">
                <a16:creationId xmlns:a16="http://schemas.microsoft.com/office/drawing/2014/main" id="{5C710FFF-637E-8694-654F-17CC47EE0642}"/>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50BAA79C-FB69-7342-C730-CFD46C7BA84E}"/>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B57C3C22-EC8F-A155-B494-220CD01404FE}"/>
              </a:ext>
            </a:extLst>
          </p:cNvPr>
          <p:cNvSpPr>
            <a:spLocks noGrp="1"/>
          </p:cNvSpPr>
          <p:nvPr>
            <p:ph type="sldNum" sz="quarter" idx="12"/>
          </p:nvPr>
        </p:nvSpPr>
        <p:spPr/>
        <p:txBody>
          <a:bodyPr/>
          <a:lstStyle/>
          <a:p>
            <a:fld id="{FC0CC166-4E39-43B8-AB91-BDD1C4C9E224}" type="slidenum">
              <a:rPr lang="de-DE" smtClean="0"/>
              <a:t>11</a:t>
            </a:fld>
            <a:endParaRPr lang="de-DE"/>
          </a:p>
        </p:txBody>
      </p:sp>
    </p:spTree>
    <p:extLst>
      <p:ext uri="{BB962C8B-B14F-4D97-AF65-F5344CB8AC3E}">
        <p14:creationId xmlns:p14="http://schemas.microsoft.com/office/powerpoint/2010/main" val="420361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7BDAF-A3A2-AE1C-8C79-FC07422B308B}"/>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3D94BC7-3044-4A96-2361-A197604850B5}"/>
              </a:ext>
            </a:extLst>
          </p:cNvPr>
          <p:cNvSpPr>
            <a:spLocks noGrp="1"/>
          </p:cNvSpPr>
          <p:nvPr>
            <p:ph type="title"/>
          </p:nvPr>
        </p:nvSpPr>
        <p:spPr/>
        <p:txBody>
          <a:bodyPr/>
          <a:lstStyle/>
          <a:p>
            <a:r>
              <a:rPr lang="en-US" spc="-5" dirty="0" err="1"/>
              <a:t>Prüfungen</a:t>
            </a:r>
            <a:r>
              <a:rPr lang="en-US" spc="-40" dirty="0"/>
              <a:t> </a:t>
            </a:r>
            <a:r>
              <a:rPr lang="en-US" dirty="0"/>
              <a:t>–</a:t>
            </a:r>
            <a:r>
              <a:rPr lang="en-US" spc="-45" dirty="0"/>
              <a:t> </a:t>
            </a:r>
            <a:r>
              <a:rPr lang="en-US" spc="-5" dirty="0" err="1"/>
              <a:t>Anmeldung</a:t>
            </a:r>
            <a:endParaRPr lang="LID4096" dirty="0"/>
          </a:p>
        </p:txBody>
      </p:sp>
      <p:sp>
        <p:nvSpPr>
          <p:cNvPr id="11" name="Content Placeholder 10">
            <a:extLst>
              <a:ext uri="{FF2B5EF4-FFF2-40B4-BE49-F238E27FC236}">
                <a16:creationId xmlns:a16="http://schemas.microsoft.com/office/drawing/2014/main" id="{1DE742B8-BC37-930E-4C40-0414E81A459C}"/>
              </a:ext>
            </a:extLst>
          </p:cNvPr>
          <p:cNvSpPr>
            <a:spLocks noGrp="1"/>
          </p:cNvSpPr>
          <p:nvPr>
            <p:ph idx="1"/>
          </p:nvPr>
        </p:nvSpPr>
        <p:spPr/>
        <p:txBody>
          <a:bodyPr/>
          <a:lstStyle/>
          <a:p>
            <a:pPr marL="355600" marR="2169795" indent="-343535">
              <a:lnSpc>
                <a:spcPct val="100000"/>
              </a:lnSpc>
              <a:spcBef>
                <a:spcPts val="100"/>
              </a:spcBef>
              <a:buFont typeface="Arial MT"/>
              <a:buChar char="•"/>
              <a:tabLst>
                <a:tab pos="355600" algn="l"/>
                <a:tab pos="356235" algn="l"/>
              </a:tabLst>
            </a:pPr>
            <a:r>
              <a:rPr lang="de-DE" spc="-5" dirty="0">
                <a:latin typeface="Calibri"/>
                <a:cs typeface="Calibri"/>
              </a:rPr>
              <a:t>Klausuranmeldung </a:t>
            </a:r>
            <a:r>
              <a:rPr lang="de-DE" spc="-15" dirty="0">
                <a:latin typeface="Calibri"/>
                <a:cs typeface="Calibri"/>
              </a:rPr>
              <a:t>erfolgt </a:t>
            </a:r>
            <a:r>
              <a:rPr lang="de-DE" spc="-5" dirty="0">
                <a:latin typeface="Calibri"/>
                <a:cs typeface="Calibri"/>
              </a:rPr>
              <a:t>online über das </a:t>
            </a:r>
            <a:r>
              <a:rPr lang="de-DE" spc="-530" dirty="0">
                <a:latin typeface="Calibri"/>
                <a:cs typeface="Calibri"/>
              </a:rPr>
              <a:t> </a:t>
            </a:r>
            <a:r>
              <a:rPr lang="de-DE" spc="-10" dirty="0">
                <a:latin typeface="Calibri"/>
                <a:cs typeface="Calibri"/>
              </a:rPr>
              <a:t>Studierendenportal</a:t>
            </a:r>
            <a:endParaRPr lang="de-DE" dirty="0">
              <a:latin typeface="Calibri"/>
              <a:cs typeface="Calibri"/>
            </a:endParaRPr>
          </a:p>
          <a:p>
            <a:pPr marL="355600" indent="-343535">
              <a:lnSpc>
                <a:spcPct val="100000"/>
              </a:lnSpc>
              <a:spcBef>
                <a:spcPts val="580"/>
              </a:spcBef>
              <a:buFont typeface="Arial MT"/>
              <a:buChar char="•"/>
              <a:tabLst>
                <a:tab pos="355600" algn="l"/>
                <a:tab pos="356235" algn="l"/>
              </a:tabLst>
            </a:pPr>
            <a:r>
              <a:rPr lang="de-DE" spc="-10" dirty="0">
                <a:latin typeface="Calibri"/>
                <a:cs typeface="Calibri"/>
              </a:rPr>
              <a:t>Anmeldezeitraum:</a:t>
            </a:r>
            <a:r>
              <a:rPr lang="de-DE" spc="-45" dirty="0">
                <a:latin typeface="Calibri"/>
                <a:cs typeface="Calibri"/>
              </a:rPr>
              <a:t> </a:t>
            </a:r>
            <a:r>
              <a:rPr lang="de-DE" spc="-15" dirty="0">
                <a:latin typeface="Calibri"/>
                <a:cs typeface="Calibri"/>
              </a:rPr>
              <a:t>Mitte Oktober (</a:t>
            </a:r>
            <a:r>
              <a:rPr lang="de-DE" dirty="0"/>
              <a:t>23.10.2024 – 06.11.2024) </a:t>
            </a:r>
            <a:endParaRPr lang="de-DE" dirty="0">
              <a:latin typeface="Calibri"/>
              <a:cs typeface="Calibri"/>
            </a:endParaRPr>
          </a:p>
          <a:p>
            <a:pPr marL="355600" marR="485140" indent="-343535">
              <a:lnSpc>
                <a:spcPct val="100000"/>
              </a:lnSpc>
              <a:spcBef>
                <a:spcPts val="575"/>
              </a:spcBef>
              <a:buFont typeface="Arial MT"/>
              <a:buChar char="•"/>
              <a:tabLst>
                <a:tab pos="355600" algn="l"/>
                <a:tab pos="356235" algn="l"/>
              </a:tabLst>
            </a:pPr>
            <a:r>
              <a:rPr lang="de-DE" dirty="0">
                <a:latin typeface="Calibri"/>
                <a:cs typeface="Calibri"/>
              </a:rPr>
              <a:t>Nach Anmeldeschluss: Nachmeldung/Ummeldung -Studienbüro</a:t>
            </a:r>
          </a:p>
          <a:p>
            <a:pPr marL="355600" marR="485140" indent="-343535">
              <a:lnSpc>
                <a:spcPct val="100000"/>
              </a:lnSpc>
              <a:spcBef>
                <a:spcPts val="575"/>
              </a:spcBef>
              <a:buFont typeface="Arial MT"/>
              <a:buChar char="•"/>
              <a:tabLst>
                <a:tab pos="355600" algn="l"/>
                <a:tab pos="356235" algn="l"/>
              </a:tabLst>
            </a:pPr>
            <a:r>
              <a:rPr lang="de-DE" spc="-5" dirty="0">
                <a:latin typeface="Calibri"/>
                <a:cs typeface="Calibri"/>
              </a:rPr>
              <a:t>Klausurzulassung</a:t>
            </a:r>
            <a:r>
              <a:rPr lang="de-DE" spc="-15" dirty="0">
                <a:latin typeface="Calibri"/>
                <a:cs typeface="Calibri"/>
              </a:rPr>
              <a:t> </a:t>
            </a:r>
            <a:r>
              <a:rPr lang="de-DE" spc="-10" dirty="0">
                <a:latin typeface="Calibri"/>
                <a:cs typeface="Calibri"/>
              </a:rPr>
              <a:t>kann</a:t>
            </a:r>
            <a:r>
              <a:rPr lang="de-DE" dirty="0">
                <a:latin typeface="Calibri"/>
                <a:cs typeface="Calibri"/>
              </a:rPr>
              <a:t> </a:t>
            </a:r>
            <a:r>
              <a:rPr lang="de-DE" spc="-45" dirty="0">
                <a:latin typeface="Calibri"/>
                <a:cs typeface="Calibri"/>
              </a:rPr>
              <a:t>(v.a.</a:t>
            </a:r>
            <a:r>
              <a:rPr lang="de-DE" spc="-25" dirty="0">
                <a:latin typeface="Calibri"/>
                <a:cs typeface="Calibri"/>
              </a:rPr>
              <a:t> </a:t>
            </a:r>
            <a:r>
              <a:rPr lang="de-DE" dirty="0">
                <a:latin typeface="Calibri"/>
                <a:cs typeface="Calibri"/>
              </a:rPr>
              <a:t>in</a:t>
            </a:r>
            <a:r>
              <a:rPr lang="de-DE" spc="5" dirty="0">
                <a:latin typeface="Calibri"/>
                <a:cs typeface="Calibri"/>
              </a:rPr>
              <a:t> </a:t>
            </a:r>
            <a:r>
              <a:rPr lang="de-DE" spc="-10" dirty="0">
                <a:latin typeface="Calibri"/>
                <a:cs typeface="Calibri"/>
              </a:rPr>
              <a:t>Mathefächern) </a:t>
            </a:r>
            <a:r>
              <a:rPr lang="de-DE" dirty="0">
                <a:latin typeface="Calibri"/>
                <a:cs typeface="Calibri"/>
              </a:rPr>
              <a:t>abhängig</a:t>
            </a:r>
            <a:r>
              <a:rPr lang="de-DE" spc="-25" dirty="0">
                <a:latin typeface="Calibri"/>
                <a:cs typeface="Calibri"/>
              </a:rPr>
              <a:t> </a:t>
            </a:r>
            <a:r>
              <a:rPr lang="de-DE" spc="-5" dirty="0">
                <a:latin typeface="Calibri"/>
                <a:cs typeface="Calibri"/>
              </a:rPr>
              <a:t>sein</a:t>
            </a:r>
            <a:r>
              <a:rPr lang="de-DE" dirty="0">
                <a:latin typeface="Calibri"/>
                <a:cs typeface="Calibri"/>
              </a:rPr>
              <a:t> </a:t>
            </a:r>
            <a:r>
              <a:rPr lang="de-DE" spc="-15" dirty="0">
                <a:latin typeface="Calibri"/>
                <a:cs typeface="Calibri"/>
              </a:rPr>
              <a:t>von </a:t>
            </a:r>
            <a:r>
              <a:rPr lang="de-DE" spc="-10" dirty="0">
                <a:latin typeface="Calibri"/>
                <a:cs typeface="Calibri"/>
              </a:rPr>
              <a:t>Punktzahl</a:t>
            </a:r>
            <a:r>
              <a:rPr lang="de-DE" spc="-20" dirty="0">
                <a:latin typeface="Calibri"/>
                <a:cs typeface="Calibri"/>
              </a:rPr>
              <a:t> </a:t>
            </a:r>
            <a:r>
              <a:rPr lang="de-DE" dirty="0">
                <a:latin typeface="Calibri"/>
                <a:cs typeface="Calibri"/>
              </a:rPr>
              <a:t>auf </a:t>
            </a:r>
            <a:r>
              <a:rPr lang="de-DE" spc="-10" dirty="0">
                <a:latin typeface="Calibri"/>
                <a:cs typeface="Calibri"/>
              </a:rPr>
              <a:t>Übungsblättern</a:t>
            </a:r>
            <a:endParaRPr lang="de-DE" dirty="0">
              <a:latin typeface="Calibri"/>
              <a:cs typeface="Calibri"/>
            </a:endParaRPr>
          </a:p>
          <a:p>
            <a:pPr marL="355600" indent="-343535">
              <a:lnSpc>
                <a:spcPct val="100000"/>
              </a:lnSpc>
              <a:spcBef>
                <a:spcPts val="580"/>
              </a:spcBef>
              <a:buFont typeface="Arial MT"/>
              <a:buChar char="•"/>
              <a:tabLst>
                <a:tab pos="355600" algn="l"/>
                <a:tab pos="356235" algn="l"/>
              </a:tabLst>
            </a:pPr>
            <a:r>
              <a:rPr lang="de-DE" spc="-10" dirty="0">
                <a:latin typeface="Calibri"/>
                <a:cs typeface="Calibri"/>
              </a:rPr>
              <a:t>Zwischenklausur</a:t>
            </a:r>
            <a:endParaRPr lang="de-DE" dirty="0">
              <a:latin typeface="Calibri"/>
              <a:cs typeface="Calibri"/>
            </a:endParaRPr>
          </a:p>
        </p:txBody>
      </p:sp>
      <p:sp>
        <p:nvSpPr>
          <p:cNvPr id="7" name="Date Placeholder 6">
            <a:extLst>
              <a:ext uri="{FF2B5EF4-FFF2-40B4-BE49-F238E27FC236}">
                <a16:creationId xmlns:a16="http://schemas.microsoft.com/office/drawing/2014/main" id="{61A895B5-187B-82EF-8405-47BB6306D583}"/>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6378F25B-2F3D-60CF-368F-BFE0546D206D}"/>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D9F9F78C-1F65-5C7D-3833-14A2339DB906}"/>
              </a:ext>
            </a:extLst>
          </p:cNvPr>
          <p:cNvSpPr>
            <a:spLocks noGrp="1"/>
          </p:cNvSpPr>
          <p:nvPr>
            <p:ph type="sldNum" sz="quarter" idx="12"/>
          </p:nvPr>
        </p:nvSpPr>
        <p:spPr/>
        <p:txBody>
          <a:bodyPr/>
          <a:lstStyle/>
          <a:p>
            <a:fld id="{FC0CC166-4E39-43B8-AB91-BDD1C4C9E224}" type="slidenum">
              <a:rPr lang="de-DE" smtClean="0"/>
              <a:t>12</a:t>
            </a:fld>
            <a:endParaRPr lang="de-DE"/>
          </a:p>
        </p:txBody>
      </p:sp>
    </p:spTree>
    <p:extLst>
      <p:ext uri="{BB962C8B-B14F-4D97-AF65-F5344CB8AC3E}">
        <p14:creationId xmlns:p14="http://schemas.microsoft.com/office/powerpoint/2010/main" val="66253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397BE-4AA3-05E7-ED67-F3ABECCCBE0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2795917-8B43-C716-8B13-0C85E0407808}"/>
              </a:ext>
            </a:extLst>
          </p:cNvPr>
          <p:cNvSpPr>
            <a:spLocks noGrp="1"/>
          </p:cNvSpPr>
          <p:nvPr>
            <p:ph type="title"/>
          </p:nvPr>
        </p:nvSpPr>
        <p:spPr/>
        <p:txBody>
          <a:bodyPr/>
          <a:lstStyle/>
          <a:p>
            <a:r>
              <a:rPr lang="en-US" spc="-5" dirty="0" err="1"/>
              <a:t>Prüfungen</a:t>
            </a:r>
            <a:r>
              <a:rPr lang="en-US" spc="-15" dirty="0"/>
              <a:t> </a:t>
            </a:r>
            <a:r>
              <a:rPr lang="en-US" dirty="0"/>
              <a:t>–</a:t>
            </a:r>
            <a:r>
              <a:rPr lang="en-US" spc="-20" dirty="0"/>
              <a:t> </a:t>
            </a:r>
            <a:r>
              <a:rPr lang="en-US" spc="-10" dirty="0" err="1"/>
              <a:t>nicht</a:t>
            </a:r>
            <a:r>
              <a:rPr lang="en-US" spc="-20" dirty="0"/>
              <a:t> </a:t>
            </a:r>
            <a:r>
              <a:rPr lang="en-US" spc="-20" dirty="0" err="1"/>
              <a:t>antreten</a:t>
            </a:r>
            <a:endParaRPr lang="LID4096" dirty="0"/>
          </a:p>
        </p:txBody>
      </p:sp>
      <p:sp>
        <p:nvSpPr>
          <p:cNvPr id="11" name="Content Placeholder 10">
            <a:extLst>
              <a:ext uri="{FF2B5EF4-FFF2-40B4-BE49-F238E27FC236}">
                <a16:creationId xmlns:a16="http://schemas.microsoft.com/office/drawing/2014/main" id="{CAD502E1-C8D7-B7FE-DC21-C8E049F90755}"/>
              </a:ext>
            </a:extLst>
          </p:cNvPr>
          <p:cNvSpPr>
            <a:spLocks noGrp="1"/>
          </p:cNvSpPr>
          <p:nvPr>
            <p:ph idx="1"/>
          </p:nvPr>
        </p:nvSpPr>
        <p:spPr/>
        <p:txBody>
          <a:bodyPr/>
          <a:lstStyle/>
          <a:p>
            <a:pPr marL="355600" marR="434340" indent="-343535">
              <a:lnSpc>
                <a:spcPct val="100000"/>
              </a:lnSpc>
              <a:spcBef>
                <a:spcPts val="100"/>
              </a:spcBef>
              <a:buFont typeface="Arial MT"/>
              <a:buChar char="•"/>
              <a:tabLst>
                <a:tab pos="355600" algn="l"/>
                <a:tab pos="356235" algn="l"/>
              </a:tabLst>
            </a:pPr>
            <a:r>
              <a:rPr lang="de-DE" sz="2400" spc="-10" dirty="0">
                <a:solidFill>
                  <a:srgbClr val="002F55"/>
                </a:solidFill>
                <a:latin typeface="Calibri"/>
                <a:cs typeface="Calibri"/>
              </a:rPr>
              <a:t>(folgenloser)</a:t>
            </a:r>
            <a:r>
              <a:rPr lang="de-DE" sz="2400" spc="-15" dirty="0">
                <a:solidFill>
                  <a:srgbClr val="002F55"/>
                </a:solidFill>
                <a:latin typeface="Calibri"/>
                <a:cs typeface="Calibri"/>
              </a:rPr>
              <a:t> </a:t>
            </a:r>
            <a:r>
              <a:rPr lang="de-DE" sz="2400" spc="-5" dirty="0">
                <a:solidFill>
                  <a:srgbClr val="002F55"/>
                </a:solidFill>
                <a:latin typeface="Calibri"/>
                <a:cs typeface="Calibri"/>
              </a:rPr>
              <a:t>Rücktritt</a:t>
            </a:r>
            <a:r>
              <a:rPr lang="de-DE" sz="2400" spc="-45" dirty="0">
                <a:solidFill>
                  <a:srgbClr val="002F55"/>
                </a:solidFill>
                <a:latin typeface="Calibri"/>
                <a:cs typeface="Calibri"/>
              </a:rPr>
              <a:t> </a:t>
            </a:r>
            <a:r>
              <a:rPr lang="de-DE" sz="2400" spc="-15" dirty="0">
                <a:solidFill>
                  <a:srgbClr val="002F55"/>
                </a:solidFill>
                <a:latin typeface="Calibri"/>
                <a:cs typeface="Calibri"/>
              </a:rPr>
              <a:t>von</a:t>
            </a:r>
            <a:r>
              <a:rPr lang="de-DE" sz="2400" spc="-10" dirty="0">
                <a:solidFill>
                  <a:srgbClr val="002F55"/>
                </a:solidFill>
                <a:latin typeface="Calibri"/>
                <a:cs typeface="Calibri"/>
              </a:rPr>
              <a:t> </a:t>
            </a:r>
            <a:r>
              <a:rPr lang="de-DE" sz="2400" dirty="0">
                <a:solidFill>
                  <a:srgbClr val="002F55"/>
                </a:solidFill>
                <a:latin typeface="Calibri"/>
                <a:cs typeface="Calibri"/>
              </a:rPr>
              <a:t>der Prüfung:</a:t>
            </a:r>
            <a:r>
              <a:rPr lang="de-DE" sz="2400" spc="-5" dirty="0">
                <a:solidFill>
                  <a:srgbClr val="002F55"/>
                </a:solidFill>
                <a:latin typeface="Calibri"/>
                <a:cs typeface="Calibri"/>
              </a:rPr>
              <a:t> bis</a:t>
            </a:r>
            <a:r>
              <a:rPr lang="de-DE" sz="2400" spc="-10" dirty="0">
                <a:solidFill>
                  <a:srgbClr val="002F55"/>
                </a:solidFill>
                <a:latin typeface="Calibri"/>
                <a:cs typeface="Calibri"/>
              </a:rPr>
              <a:t> </a:t>
            </a:r>
            <a:r>
              <a:rPr lang="de-DE" sz="2400" spc="-15" dirty="0">
                <a:solidFill>
                  <a:srgbClr val="002F55"/>
                </a:solidFill>
                <a:latin typeface="Calibri"/>
                <a:cs typeface="Calibri"/>
              </a:rPr>
              <a:t>zwei </a:t>
            </a:r>
            <a:r>
              <a:rPr lang="de-DE" sz="2400" spc="-60" dirty="0">
                <a:solidFill>
                  <a:srgbClr val="002F55"/>
                </a:solidFill>
                <a:latin typeface="Calibri"/>
                <a:cs typeface="Calibri"/>
              </a:rPr>
              <a:t>Tage</a:t>
            </a:r>
            <a:r>
              <a:rPr lang="de-DE" sz="2400" spc="10" dirty="0">
                <a:solidFill>
                  <a:srgbClr val="002F55"/>
                </a:solidFill>
                <a:latin typeface="Calibri"/>
                <a:cs typeface="Calibri"/>
              </a:rPr>
              <a:t> </a:t>
            </a:r>
            <a:r>
              <a:rPr lang="de-DE" sz="2400" spc="-15" dirty="0">
                <a:solidFill>
                  <a:srgbClr val="002F55"/>
                </a:solidFill>
                <a:latin typeface="Calibri"/>
                <a:cs typeface="Calibri"/>
              </a:rPr>
              <a:t>vor </a:t>
            </a:r>
            <a:r>
              <a:rPr lang="de-DE" sz="2400" spc="-530" dirty="0">
                <a:solidFill>
                  <a:srgbClr val="002F55"/>
                </a:solidFill>
                <a:latin typeface="Calibri"/>
                <a:cs typeface="Calibri"/>
              </a:rPr>
              <a:t> </a:t>
            </a:r>
            <a:r>
              <a:rPr lang="de-DE" sz="2400" spc="-5" dirty="0">
                <a:solidFill>
                  <a:srgbClr val="002F55"/>
                </a:solidFill>
                <a:latin typeface="Calibri"/>
                <a:cs typeface="Calibri"/>
              </a:rPr>
              <a:t>Prüfungstermin</a:t>
            </a:r>
            <a:endParaRPr lang="de-DE" sz="2400" dirty="0">
              <a:latin typeface="Calibri"/>
              <a:cs typeface="Calibri"/>
            </a:endParaRPr>
          </a:p>
          <a:p>
            <a:pPr marL="355600" indent="-343535">
              <a:lnSpc>
                <a:spcPct val="100000"/>
              </a:lnSpc>
              <a:spcBef>
                <a:spcPts val="580"/>
              </a:spcBef>
              <a:buFont typeface="Arial MT"/>
              <a:buChar char="•"/>
              <a:tabLst>
                <a:tab pos="355600" algn="l"/>
                <a:tab pos="356235" algn="l"/>
              </a:tabLst>
            </a:pPr>
            <a:r>
              <a:rPr lang="de-DE" sz="2400" spc="-10" dirty="0">
                <a:solidFill>
                  <a:srgbClr val="002F55"/>
                </a:solidFill>
                <a:latin typeface="Calibri"/>
                <a:cs typeface="Calibri"/>
              </a:rPr>
              <a:t>Krankheit</a:t>
            </a:r>
            <a:endParaRPr lang="de-DE" sz="2400" dirty="0">
              <a:latin typeface="Calibri"/>
              <a:cs typeface="Calibri"/>
            </a:endParaRPr>
          </a:p>
          <a:p>
            <a:pPr marL="756285" marR="661035" lvl="1" indent="-287020">
              <a:lnSpc>
                <a:spcPct val="100000"/>
              </a:lnSpc>
              <a:spcBef>
                <a:spcPts val="505"/>
              </a:spcBef>
              <a:buFont typeface="Arial MT"/>
              <a:buChar char="–"/>
              <a:tabLst>
                <a:tab pos="756285" algn="l"/>
                <a:tab pos="756920" algn="l"/>
              </a:tabLst>
            </a:pPr>
            <a:r>
              <a:rPr lang="de-DE" sz="2000" dirty="0">
                <a:solidFill>
                  <a:srgbClr val="002F55"/>
                </a:solidFill>
                <a:latin typeface="Calibri"/>
                <a:cs typeface="Calibri"/>
              </a:rPr>
              <a:t>Ärztliches</a:t>
            </a:r>
            <a:r>
              <a:rPr lang="de-DE" sz="2000" spc="5" dirty="0">
                <a:solidFill>
                  <a:srgbClr val="002F55"/>
                </a:solidFill>
                <a:latin typeface="Calibri"/>
                <a:cs typeface="Calibri"/>
              </a:rPr>
              <a:t> </a:t>
            </a:r>
            <a:r>
              <a:rPr lang="de-DE" sz="2000" spc="-20" dirty="0">
                <a:solidFill>
                  <a:srgbClr val="002F55"/>
                </a:solidFill>
                <a:latin typeface="Calibri"/>
                <a:cs typeface="Calibri"/>
              </a:rPr>
              <a:t>Attest</a:t>
            </a:r>
            <a:r>
              <a:rPr lang="de-DE" sz="2000" spc="5" dirty="0">
                <a:solidFill>
                  <a:srgbClr val="002F55"/>
                </a:solidFill>
                <a:latin typeface="Calibri"/>
                <a:cs typeface="Calibri"/>
              </a:rPr>
              <a:t> </a:t>
            </a:r>
            <a:r>
              <a:rPr lang="de-DE" sz="2000" dirty="0">
                <a:solidFill>
                  <a:srgbClr val="002F55"/>
                </a:solidFill>
                <a:latin typeface="Calibri"/>
                <a:cs typeface="Calibri"/>
              </a:rPr>
              <a:t>und</a:t>
            </a:r>
            <a:r>
              <a:rPr lang="de-DE" sz="2000" spc="-25" dirty="0">
                <a:solidFill>
                  <a:srgbClr val="002F55"/>
                </a:solidFill>
                <a:latin typeface="Calibri"/>
                <a:cs typeface="Calibri"/>
              </a:rPr>
              <a:t> </a:t>
            </a:r>
            <a:r>
              <a:rPr lang="de-DE" sz="2000" spc="-5" dirty="0">
                <a:solidFill>
                  <a:srgbClr val="002F55"/>
                </a:solidFill>
                <a:latin typeface="Calibri"/>
                <a:cs typeface="Calibri"/>
              </a:rPr>
              <a:t>ausgefülltes</a:t>
            </a:r>
            <a:r>
              <a:rPr lang="de-DE" sz="2000" dirty="0">
                <a:solidFill>
                  <a:srgbClr val="002F55"/>
                </a:solidFill>
                <a:latin typeface="Calibri"/>
                <a:cs typeface="Calibri"/>
              </a:rPr>
              <a:t> </a:t>
            </a:r>
            <a:r>
              <a:rPr lang="de-DE" sz="2000" spc="-15" dirty="0" err="1">
                <a:solidFill>
                  <a:srgbClr val="002F55"/>
                </a:solidFill>
                <a:latin typeface="Calibri"/>
                <a:cs typeface="Calibri"/>
              </a:rPr>
              <a:t>Attestformular</a:t>
            </a:r>
            <a:r>
              <a:rPr lang="de-DE" sz="2000" spc="10" dirty="0">
                <a:solidFill>
                  <a:srgbClr val="002F55"/>
                </a:solidFill>
                <a:latin typeface="Calibri"/>
                <a:cs typeface="Calibri"/>
              </a:rPr>
              <a:t> </a:t>
            </a:r>
            <a:r>
              <a:rPr lang="de-DE" sz="2000" spc="-10" dirty="0">
                <a:solidFill>
                  <a:srgbClr val="002F55"/>
                </a:solidFill>
                <a:latin typeface="Calibri"/>
                <a:cs typeface="Calibri"/>
              </a:rPr>
              <a:t>spätestens</a:t>
            </a:r>
            <a:r>
              <a:rPr lang="de-DE" sz="2000" spc="30" dirty="0">
                <a:solidFill>
                  <a:srgbClr val="002F55"/>
                </a:solidFill>
                <a:latin typeface="Calibri"/>
                <a:cs typeface="Calibri"/>
              </a:rPr>
              <a:t> </a:t>
            </a:r>
            <a:r>
              <a:rPr lang="de-DE" sz="2000" dirty="0">
                <a:solidFill>
                  <a:srgbClr val="002F55"/>
                </a:solidFill>
                <a:latin typeface="Calibri"/>
                <a:cs typeface="Calibri"/>
              </a:rPr>
              <a:t>3 </a:t>
            </a:r>
            <a:r>
              <a:rPr lang="de-DE" sz="2000" spc="-440" dirty="0">
                <a:solidFill>
                  <a:srgbClr val="002F55"/>
                </a:solidFill>
                <a:latin typeface="Calibri"/>
                <a:cs typeface="Calibri"/>
              </a:rPr>
              <a:t> </a:t>
            </a:r>
            <a:r>
              <a:rPr lang="de-DE" sz="2000" spc="-15" dirty="0">
                <a:solidFill>
                  <a:srgbClr val="002F55"/>
                </a:solidFill>
                <a:latin typeface="Calibri"/>
                <a:cs typeface="Calibri"/>
              </a:rPr>
              <a:t>Werktage </a:t>
            </a:r>
            <a:r>
              <a:rPr lang="de-DE" sz="2000" dirty="0">
                <a:solidFill>
                  <a:srgbClr val="002F55"/>
                </a:solidFill>
                <a:latin typeface="Calibri"/>
                <a:cs typeface="Calibri"/>
              </a:rPr>
              <a:t>nach</a:t>
            </a:r>
            <a:r>
              <a:rPr lang="de-DE" sz="2000" spc="-20" dirty="0">
                <a:solidFill>
                  <a:srgbClr val="002F55"/>
                </a:solidFill>
                <a:latin typeface="Calibri"/>
                <a:cs typeface="Calibri"/>
              </a:rPr>
              <a:t> </a:t>
            </a:r>
            <a:r>
              <a:rPr lang="de-DE" sz="2000" spc="-5" dirty="0">
                <a:solidFill>
                  <a:srgbClr val="002F55"/>
                </a:solidFill>
                <a:latin typeface="Calibri"/>
                <a:cs typeface="Calibri"/>
              </a:rPr>
              <a:t>der </a:t>
            </a:r>
            <a:r>
              <a:rPr lang="de-DE" sz="2000" dirty="0">
                <a:solidFill>
                  <a:srgbClr val="002F55"/>
                </a:solidFill>
                <a:latin typeface="Calibri"/>
                <a:cs typeface="Calibri"/>
              </a:rPr>
              <a:t>Prüfung</a:t>
            </a:r>
            <a:endParaRPr lang="de-DE" sz="2000" dirty="0">
              <a:latin typeface="Calibri"/>
              <a:cs typeface="Calibri"/>
            </a:endParaRPr>
          </a:p>
          <a:p>
            <a:pPr marL="756285" lvl="1" indent="-287020">
              <a:lnSpc>
                <a:spcPct val="100000"/>
              </a:lnSpc>
              <a:spcBef>
                <a:spcPts val="480"/>
              </a:spcBef>
              <a:buFont typeface="Arial MT"/>
              <a:buChar char="–"/>
              <a:tabLst>
                <a:tab pos="756285" algn="l"/>
                <a:tab pos="756920" algn="l"/>
              </a:tabLst>
            </a:pPr>
            <a:r>
              <a:rPr lang="de-DE" sz="2000" spc="-15" dirty="0">
                <a:solidFill>
                  <a:srgbClr val="002F55"/>
                </a:solidFill>
                <a:latin typeface="Calibri"/>
                <a:cs typeface="Calibri"/>
              </a:rPr>
              <a:t>Per</a:t>
            </a:r>
            <a:r>
              <a:rPr lang="de-DE" sz="2000" spc="-10" dirty="0">
                <a:solidFill>
                  <a:srgbClr val="002F55"/>
                </a:solidFill>
                <a:latin typeface="Calibri"/>
                <a:cs typeface="Calibri"/>
              </a:rPr>
              <a:t> </a:t>
            </a:r>
            <a:r>
              <a:rPr lang="de-DE" sz="2000" spc="-15" dirty="0">
                <a:solidFill>
                  <a:srgbClr val="002F55"/>
                </a:solidFill>
                <a:latin typeface="Calibri"/>
                <a:cs typeface="Calibri"/>
              </a:rPr>
              <a:t>Post,</a:t>
            </a:r>
            <a:r>
              <a:rPr lang="de-DE" sz="2000" dirty="0">
                <a:solidFill>
                  <a:srgbClr val="002F55"/>
                </a:solidFill>
                <a:latin typeface="Calibri"/>
                <a:cs typeface="Calibri"/>
              </a:rPr>
              <a:t> am</a:t>
            </a:r>
            <a:r>
              <a:rPr lang="de-DE" sz="2000" spc="5" dirty="0">
                <a:solidFill>
                  <a:srgbClr val="002F55"/>
                </a:solidFill>
                <a:latin typeface="Calibri"/>
                <a:cs typeface="Calibri"/>
              </a:rPr>
              <a:t> </a:t>
            </a:r>
            <a:r>
              <a:rPr lang="de-DE" sz="2000" spc="-5" dirty="0">
                <a:solidFill>
                  <a:srgbClr val="002F55"/>
                </a:solidFill>
                <a:latin typeface="Calibri"/>
                <a:cs typeface="Calibri"/>
              </a:rPr>
              <a:t>Express-Schalter</a:t>
            </a:r>
            <a:r>
              <a:rPr lang="de-DE" sz="2000" spc="5" dirty="0">
                <a:solidFill>
                  <a:srgbClr val="002F55"/>
                </a:solidFill>
                <a:latin typeface="Calibri"/>
                <a:cs typeface="Calibri"/>
              </a:rPr>
              <a:t> </a:t>
            </a:r>
            <a:r>
              <a:rPr lang="de-DE" sz="2000" spc="-5" dirty="0">
                <a:solidFill>
                  <a:srgbClr val="002F55"/>
                </a:solidFill>
                <a:latin typeface="Calibri"/>
                <a:cs typeface="Calibri"/>
              </a:rPr>
              <a:t>oder</a:t>
            </a:r>
            <a:r>
              <a:rPr lang="de-DE" sz="2000" spc="-15" dirty="0">
                <a:solidFill>
                  <a:srgbClr val="002F55"/>
                </a:solidFill>
                <a:latin typeface="Calibri"/>
                <a:cs typeface="Calibri"/>
              </a:rPr>
              <a:t> </a:t>
            </a:r>
            <a:r>
              <a:rPr lang="de-DE" sz="2000" spc="-5" dirty="0">
                <a:solidFill>
                  <a:srgbClr val="002F55"/>
                </a:solidFill>
                <a:latin typeface="Calibri"/>
                <a:cs typeface="Calibri"/>
              </a:rPr>
              <a:t>beim</a:t>
            </a:r>
            <a:r>
              <a:rPr lang="de-DE" sz="2000" spc="5" dirty="0">
                <a:solidFill>
                  <a:srgbClr val="002F55"/>
                </a:solidFill>
                <a:latin typeface="Calibri"/>
                <a:cs typeface="Calibri"/>
              </a:rPr>
              <a:t> </a:t>
            </a:r>
            <a:r>
              <a:rPr lang="de-DE" sz="2000" spc="-5" dirty="0">
                <a:solidFill>
                  <a:srgbClr val="002F55"/>
                </a:solidFill>
                <a:latin typeface="Calibri"/>
                <a:cs typeface="Calibri"/>
              </a:rPr>
              <a:t>Studienbüro</a:t>
            </a:r>
            <a:r>
              <a:rPr lang="de-DE" sz="2000" spc="-25" dirty="0">
                <a:solidFill>
                  <a:srgbClr val="002F55"/>
                </a:solidFill>
                <a:latin typeface="Calibri"/>
                <a:cs typeface="Calibri"/>
              </a:rPr>
              <a:t> </a:t>
            </a:r>
            <a:r>
              <a:rPr lang="de-DE" sz="2000" dirty="0">
                <a:solidFill>
                  <a:srgbClr val="002F55"/>
                </a:solidFill>
                <a:latin typeface="Calibri"/>
                <a:cs typeface="Calibri"/>
              </a:rPr>
              <a:t>I</a:t>
            </a:r>
            <a:r>
              <a:rPr lang="de-DE" sz="2000" spc="-10" dirty="0">
                <a:solidFill>
                  <a:srgbClr val="002F55"/>
                </a:solidFill>
                <a:latin typeface="Calibri"/>
                <a:cs typeface="Calibri"/>
              </a:rPr>
              <a:t> </a:t>
            </a:r>
            <a:r>
              <a:rPr lang="de-DE" sz="2000" spc="-5" dirty="0">
                <a:solidFill>
                  <a:srgbClr val="002F55"/>
                </a:solidFill>
                <a:latin typeface="Calibri"/>
                <a:cs typeface="Calibri"/>
              </a:rPr>
              <a:t>(L1) </a:t>
            </a:r>
            <a:r>
              <a:rPr lang="de-DE" sz="2000" dirty="0">
                <a:solidFill>
                  <a:srgbClr val="002F55"/>
                </a:solidFill>
                <a:latin typeface="Calibri"/>
                <a:cs typeface="Calibri"/>
              </a:rPr>
              <a:t>abgeben</a:t>
            </a:r>
            <a:endParaRPr lang="de-DE" sz="2000" dirty="0">
              <a:latin typeface="Calibri"/>
              <a:cs typeface="Calibri"/>
            </a:endParaRPr>
          </a:p>
          <a:p>
            <a:pPr marL="355600" indent="-343535">
              <a:lnSpc>
                <a:spcPct val="100000"/>
              </a:lnSpc>
              <a:spcBef>
                <a:spcPts val="575"/>
              </a:spcBef>
              <a:buFont typeface="Arial MT"/>
              <a:buChar char="•"/>
              <a:tabLst>
                <a:tab pos="355600" algn="l"/>
                <a:tab pos="356235" algn="l"/>
              </a:tabLst>
            </a:pPr>
            <a:r>
              <a:rPr lang="de-DE" sz="2400" spc="-25" dirty="0">
                <a:solidFill>
                  <a:srgbClr val="002F55"/>
                </a:solidFill>
                <a:latin typeface="Calibri"/>
                <a:cs typeface="Calibri"/>
              </a:rPr>
              <a:t>Verspätet</a:t>
            </a:r>
            <a:r>
              <a:rPr lang="de-DE" sz="2400" spc="-35" dirty="0">
                <a:solidFill>
                  <a:srgbClr val="002F55"/>
                </a:solidFill>
                <a:latin typeface="Calibri"/>
                <a:cs typeface="Calibri"/>
              </a:rPr>
              <a:t> </a:t>
            </a:r>
            <a:r>
              <a:rPr lang="de-DE" sz="2400" spc="-5" dirty="0">
                <a:solidFill>
                  <a:srgbClr val="002F55"/>
                </a:solidFill>
                <a:latin typeface="Calibri"/>
                <a:cs typeface="Calibri"/>
              </a:rPr>
              <a:t>oder</a:t>
            </a:r>
            <a:r>
              <a:rPr lang="de-DE" sz="2400" spc="-20" dirty="0">
                <a:solidFill>
                  <a:srgbClr val="002F55"/>
                </a:solidFill>
                <a:latin typeface="Calibri"/>
                <a:cs typeface="Calibri"/>
              </a:rPr>
              <a:t> kein </a:t>
            </a:r>
            <a:r>
              <a:rPr lang="de-DE" sz="2400" spc="-25" dirty="0">
                <a:solidFill>
                  <a:srgbClr val="002F55"/>
                </a:solidFill>
                <a:latin typeface="Calibri"/>
                <a:cs typeface="Calibri"/>
              </a:rPr>
              <a:t>Attest</a:t>
            </a:r>
            <a:r>
              <a:rPr lang="de-DE" sz="2400" spc="-45" dirty="0">
                <a:solidFill>
                  <a:srgbClr val="002F55"/>
                </a:solidFill>
                <a:latin typeface="Calibri"/>
                <a:cs typeface="Calibri"/>
              </a:rPr>
              <a:t> </a:t>
            </a:r>
            <a:r>
              <a:rPr lang="de-DE" sz="2400" dirty="0">
                <a:solidFill>
                  <a:srgbClr val="002F55"/>
                </a:solidFill>
                <a:latin typeface="Wingdings"/>
                <a:cs typeface="Wingdings"/>
              </a:rPr>
              <a:t></a:t>
            </a:r>
            <a:r>
              <a:rPr lang="de-DE" sz="2400" spc="-75" dirty="0">
                <a:solidFill>
                  <a:srgbClr val="002F55"/>
                </a:solidFill>
                <a:latin typeface="Times New Roman"/>
                <a:cs typeface="Times New Roman"/>
              </a:rPr>
              <a:t> </a:t>
            </a:r>
            <a:r>
              <a:rPr lang="de-DE" sz="2400" dirty="0">
                <a:solidFill>
                  <a:srgbClr val="002F55"/>
                </a:solidFill>
                <a:latin typeface="Calibri"/>
                <a:cs typeface="Calibri"/>
              </a:rPr>
              <a:t>5,0</a:t>
            </a:r>
            <a:endParaRPr lang="de-DE" sz="2400" dirty="0">
              <a:latin typeface="Calibri"/>
              <a:cs typeface="Calibri"/>
            </a:endParaRPr>
          </a:p>
        </p:txBody>
      </p:sp>
      <p:sp>
        <p:nvSpPr>
          <p:cNvPr id="7" name="Date Placeholder 6">
            <a:extLst>
              <a:ext uri="{FF2B5EF4-FFF2-40B4-BE49-F238E27FC236}">
                <a16:creationId xmlns:a16="http://schemas.microsoft.com/office/drawing/2014/main" id="{F9627FB6-F083-5C0E-1F68-A234536F7AF3}"/>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DE81A4B8-A1BB-72CF-CF48-0801666E0503}"/>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7877682D-6A8B-C03B-F3D3-4669935F2CA4}"/>
              </a:ext>
            </a:extLst>
          </p:cNvPr>
          <p:cNvSpPr>
            <a:spLocks noGrp="1"/>
          </p:cNvSpPr>
          <p:nvPr>
            <p:ph type="sldNum" sz="quarter" idx="12"/>
          </p:nvPr>
        </p:nvSpPr>
        <p:spPr/>
        <p:txBody>
          <a:bodyPr/>
          <a:lstStyle/>
          <a:p>
            <a:fld id="{FC0CC166-4E39-43B8-AB91-BDD1C4C9E224}" type="slidenum">
              <a:rPr lang="de-DE" smtClean="0"/>
              <a:t>13</a:t>
            </a:fld>
            <a:endParaRPr lang="de-DE"/>
          </a:p>
        </p:txBody>
      </p:sp>
    </p:spTree>
    <p:extLst>
      <p:ext uri="{BB962C8B-B14F-4D97-AF65-F5344CB8AC3E}">
        <p14:creationId xmlns:p14="http://schemas.microsoft.com/office/powerpoint/2010/main" val="69990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0070D-709E-ECFB-B641-08CB301AF84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3C8BB99-F0EB-6EB1-13F2-1A5E52D69781}"/>
              </a:ext>
            </a:extLst>
          </p:cNvPr>
          <p:cNvSpPr>
            <a:spLocks noGrp="1"/>
          </p:cNvSpPr>
          <p:nvPr>
            <p:ph type="title"/>
          </p:nvPr>
        </p:nvSpPr>
        <p:spPr/>
        <p:txBody>
          <a:bodyPr/>
          <a:lstStyle/>
          <a:p>
            <a:r>
              <a:rPr lang="en-US" spc="-5" dirty="0" err="1"/>
              <a:t>Prüfungen</a:t>
            </a:r>
            <a:r>
              <a:rPr lang="en-US" spc="-40" dirty="0"/>
              <a:t> </a:t>
            </a:r>
            <a:r>
              <a:rPr lang="en-US" dirty="0"/>
              <a:t>–</a:t>
            </a:r>
            <a:r>
              <a:rPr lang="en-US" spc="-35" dirty="0"/>
              <a:t> </a:t>
            </a:r>
            <a:r>
              <a:rPr lang="en-US" spc="-5" dirty="0" err="1"/>
              <a:t>Wiederholung</a:t>
            </a:r>
            <a:endParaRPr lang="LID4096" dirty="0"/>
          </a:p>
        </p:txBody>
      </p:sp>
      <p:sp>
        <p:nvSpPr>
          <p:cNvPr id="11" name="Content Placeholder 10">
            <a:extLst>
              <a:ext uri="{FF2B5EF4-FFF2-40B4-BE49-F238E27FC236}">
                <a16:creationId xmlns:a16="http://schemas.microsoft.com/office/drawing/2014/main" id="{E7AB6FF6-46EC-8CAB-3A8A-A7CF8F3946D0}"/>
              </a:ext>
            </a:extLst>
          </p:cNvPr>
          <p:cNvSpPr>
            <a:spLocks noGrp="1"/>
          </p:cNvSpPr>
          <p:nvPr>
            <p:ph idx="1"/>
          </p:nvPr>
        </p:nvSpPr>
        <p:spPr/>
        <p:txBody>
          <a:bodyPr/>
          <a:lstStyle/>
          <a:p>
            <a:pPr marL="355600" marR="5080" indent="-343535">
              <a:lnSpc>
                <a:spcPct val="100000"/>
              </a:lnSpc>
              <a:spcBef>
                <a:spcPts val="105"/>
              </a:spcBef>
              <a:buFont typeface="Arial MT"/>
              <a:buChar char="•"/>
              <a:tabLst>
                <a:tab pos="355600" algn="l"/>
                <a:tab pos="356235" algn="l"/>
              </a:tabLst>
            </a:pPr>
            <a:r>
              <a:rPr lang="de-DE" sz="2000" dirty="0">
                <a:solidFill>
                  <a:srgbClr val="002F55"/>
                </a:solidFill>
                <a:latin typeface="Calibri"/>
                <a:cs typeface="Calibri"/>
              </a:rPr>
              <a:t>Jede </a:t>
            </a:r>
            <a:r>
              <a:rPr lang="de-DE" sz="2000" spc="-5" dirty="0">
                <a:solidFill>
                  <a:srgbClr val="002F55"/>
                </a:solidFill>
                <a:latin typeface="Calibri"/>
                <a:cs typeface="Calibri"/>
              </a:rPr>
              <a:t>Prüfung </a:t>
            </a:r>
            <a:r>
              <a:rPr lang="de-DE" sz="2000" spc="-10" dirty="0">
                <a:solidFill>
                  <a:srgbClr val="002F55"/>
                </a:solidFill>
                <a:latin typeface="Calibri"/>
                <a:cs typeface="Calibri"/>
              </a:rPr>
              <a:t>kann </a:t>
            </a:r>
            <a:r>
              <a:rPr lang="de-DE" sz="2000" dirty="0">
                <a:solidFill>
                  <a:srgbClr val="002F55"/>
                </a:solidFill>
                <a:latin typeface="Calibri"/>
                <a:cs typeface="Calibri"/>
              </a:rPr>
              <a:t>genau </a:t>
            </a:r>
            <a:r>
              <a:rPr lang="de-DE" sz="2000" spc="-5" dirty="0">
                <a:solidFill>
                  <a:srgbClr val="002F55"/>
                </a:solidFill>
                <a:latin typeface="Calibri"/>
                <a:cs typeface="Calibri"/>
              </a:rPr>
              <a:t>einmal </a:t>
            </a:r>
            <a:r>
              <a:rPr lang="de-DE" sz="2000" dirty="0">
                <a:solidFill>
                  <a:srgbClr val="002F55"/>
                </a:solidFill>
                <a:latin typeface="Calibri"/>
                <a:cs typeface="Calibri"/>
              </a:rPr>
              <a:t>wiederholt </a:t>
            </a:r>
            <a:r>
              <a:rPr lang="de-DE" sz="2000" spc="-10" dirty="0">
                <a:solidFill>
                  <a:srgbClr val="002F55"/>
                </a:solidFill>
                <a:latin typeface="Calibri"/>
                <a:cs typeface="Calibri"/>
              </a:rPr>
              <a:t>werden, </a:t>
            </a:r>
            <a:r>
              <a:rPr lang="de-DE" sz="2000" dirty="0">
                <a:solidFill>
                  <a:srgbClr val="002F55"/>
                </a:solidFill>
                <a:latin typeface="Calibri"/>
                <a:cs typeface="Calibri"/>
              </a:rPr>
              <a:t>i.d.R. </a:t>
            </a:r>
            <a:r>
              <a:rPr lang="de-DE" sz="2000" spc="-10" dirty="0">
                <a:solidFill>
                  <a:srgbClr val="002F55"/>
                </a:solidFill>
                <a:latin typeface="Calibri"/>
                <a:cs typeface="Calibri"/>
              </a:rPr>
              <a:t>direkt </a:t>
            </a:r>
            <a:r>
              <a:rPr lang="de-DE" sz="2000" spc="-15" dirty="0">
                <a:solidFill>
                  <a:srgbClr val="002F55"/>
                </a:solidFill>
                <a:latin typeface="Calibri"/>
                <a:cs typeface="Calibri"/>
              </a:rPr>
              <a:t>vor </a:t>
            </a:r>
            <a:r>
              <a:rPr lang="de-DE" sz="2000" spc="-440" dirty="0">
                <a:solidFill>
                  <a:srgbClr val="002F55"/>
                </a:solidFill>
                <a:latin typeface="Calibri"/>
                <a:cs typeface="Calibri"/>
              </a:rPr>
              <a:t> </a:t>
            </a:r>
            <a:r>
              <a:rPr lang="de-DE" sz="2000" spc="-5" dirty="0">
                <a:solidFill>
                  <a:srgbClr val="002F55"/>
                </a:solidFill>
                <a:latin typeface="Calibri"/>
                <a:cs typeface="Calibri"/>
              </a:rPr>
              <a:t>der</a:t>
            </a:r>
            <a:r>
              <a:rPr lang="de-DE" sz="2000" spc="-10" dirty="0">
                <a:solidFill>
                  <a:srgbClr val="002F55"/>
                </a:solidFill>
                <a:latin typeface="Calibri"/>
                <a:cs typeface="Calibri"/>
              </a:rPr>
              <a:t> nächsten</a:t>
            </a:r>
            <a:r>
              <a:rPr lang="de-DE" sz="2000" spc="-5" dirty="0">
                <a:solidFill>
                  <a:srgbClr val="002F55"/>
                </a:solidFill>
                <a:latin typeface="Calibri"/>
                <a:cs typeface="Calibri"/>
              </a:rPr>
              <a:t> </a:t>
            </a:r>
            <a:r>
              <a:rPr lang="de-DE" sz="2000" spc="-15" dirty="0">
                <a:solidFill>
                  <a:srgbClr val="002F55"/>
                </a:solidFill>
                <a:latin typeface="Calibri"/>
                <a:cs typeface="Calibri"/>
              </a:rPr>
              <a:t>Vorlesungszeit</a:t>
            </a:r>
            <a:endParaRPr lang="de-DE" sz="2000" dirty="0">
              <a:latin typeface="Calibri"/>
              <a:cs typeface="Calibri"/>
            </a:endParaRPr>
          </a:p>
          <a:p>
            <a:pPr marL="355600" indent="-343535">
              <a:lnSpc>
                <a:spcPct val="100000"/>
              </a:lnSpc>
              <a:spcBef>
                <a:spcPts val="480"/>
              </a:spcBef>
              <a:buFont typeface="Arial MT"/>
              <a:buChar char="•"/>
              <a:tabLst>
                <a:tab pos="355600" algn="l"/>
                <a:tab pos="356235" algn="l"/>
              </a:tabLst>
            </a:pPr>
            <a:r>
              <a:rPr lang="de-DE" sz="2000" dirty="0">
                <a:solidFill>
                  <a:srgbClr val="002F55"/>
                </a:solidFill>
                <a:latin typeface="Calibri"/>
                <a:cs typeface="Calibri"/>
              </a:rPr>
              <a:t>Ausnahme:</a:t>
            </a:r>
            <a:r>
              <a:rPr lang="de-DE" sz="2000" spc="-35" dirty="0">
                <a:solidFill>
                  <a:srgbClr val="002F55"/>
                </a:solidFill>
                <a:latin typeface="Calibri"/>
                <a:cs typeface="Calibri"/>
              </a:rPr>
              <a:t> </a:t>
            </a:r>
            <a:r>
              <a:rPr lang="de-DE" sz="2000" spc="-5" dirty="0">
                <a:solidFill>
                  <a:srgbClr val="002F55"/>
                </a:solidFill>
                <a:latin typeface="Calibri"/>
                <a:cs typeface="Calibri"/>
              </a:rPr>
              <a:t>„Joker“</a:t>
            </a:r>
            <a:endParaRPr lang="de-DE" sz="2000" dirty="0">
              <a:latin typeface="Calibri"/>
              <a:cs typeface="Calibri"/>
            </a:endParaRPr>
          </a:p>
          <a:p>
            <a:pPr marL="756285" lvl="1" indent="-287020">
              <a:lnSpc>
                <a:spcPct val="100000"/>
              </a:lnSpc>
              <a:spcBef>
                <a:spcPts val="440"/>
              </a:spcBef>
              <a:buFont typeface="Arial MT"/>
              <a:buChar char="–"/>
              <a:tabLst>
                <a:tab pos="756285" algn="l"/>
                <a:tab pos="756920" algn="l"/>
              </a:tabLst>
            </a:pPr>
            <a:r>
              <a:rPr lang="de-DE" sz="1800" spc="-5" dirty="0">
                <a:solidFill>
                  <a:srgbClr val="002F55"/>
                </a:solidFill>
                <a:latin typeface="Calibri"/>
                <a:cs typeface="Calibri"/>
              </a:rPr>
              <a:t>Maximal</a:t>
            </a:r>
            <a:r>
              <a:rPr lang="de-DE" sz="1800" spc="-35" dirty="0">
                <a:solidFill>
                  <a:srgbClr val="002F55"/>
                </a:solidFill>
                <a:latin typeface="Calibri"/>
                <a:cs typeface="Calibri"/>
              </a:rPr>
              <a:t> </a:t>
            </a:r>
            <a:r>
              <a:rPr lang="de-DE" sz="1800" spc="-15" dirty="0">
                <a:solidFill>
                  <a:srgbClr val="002F55"/>
                </a:solidFill>
                <a:latin typeface="Calibri"/>
                <a:cs typeface="Calibri"/>
              </a:rPr>
              <a:t>zwei</a:t>
            </a:r>
            <a:endParaRPr lang="de-DE" sz="1800" dirty="0">
              <a:latin typeface="Calibri"/>
              <a:cs typeface="Calibri"/>
            </a:endParaRPr>
          </a:p>
          <a:p>
            <a:pPr marL="756285" lvl="1" indent="-287020">
              <a:lnSpc>
                <a:spcPct val="100000"/>
              </a:lnSpc>
              <a:spcBef>
                <a:spcPts val="434"/>
              </a:spcBef>
              <a:buFont typeface="Arial MT"/>
              <a:buChar char="–"/>
              <a:tabLst>
                <a:tab pos="756285" algn="l"/>
                <a:tab pos="756920" algn="l"/>
              </a:tabLst>
            </a:pPr>
            <a:r>
              <a:rPr lang="de-DE" sz="1800" spc="-5" dirty="0">
                <a:solidFill>
                  <a:srgbClr val="002F55"/>
                </a:solidFill>
                <a:latin typeface="Calibri"/>
                <a:cs typeface="Calibri"/>
              </a:rPr>
              <a:t>Prüfung</a:t>
            </a:r>
            <a:r>
              <a:rPr lang="de-DE" sz="1800" spc="15" dirty="0">
                <a:solidFill>
                  <a:srgbClr val="002F55"/>
                </a:solidFill>
                <a:latin typeface="Calibri"/>
                <a:cs typeface="Calibri"/>
              </a:rPr>
              <a:t> </a:t>
            </a:r>
            <a:r>
              <a:rPr lang="de-DE" sz="1800" spc="-10" dirty="0">
                <a:solidFill>
                  <a:srgbClr val="002F55"/>
                </a:solidFill>
                <a:latin typeface="Calibri"/>
                <a:cs typeface="Calibri"/>
              </a:rPr>
              <a:t>kann</a:t>
            </a:r>
            <a:r>
              <a:rPr lang="de-DE" sz="1800" spc="10" dirty="0">
                <a:solidFill>
                  <a:srgbClr val="002F55"/>
                </a:solidFill>
                <a:latin typeface="Calibri"/>
                <a:cs typeface="Calibri"/>
              </a:rPr>
              <a:t> </a:t>
            </a:r>
            <a:r>
              <a:rPr lang="de-DE" sz="1800" dirty="0">
                <a:solidFill>
                  <a:srgbClr val="002F55"/>
                </a:solidFill>
                <a:latin typeface="Calibri"/>
                <a:cs typeface="Calibri"/>
              </a:rPr>
              <a:t>ein</a:t>
            </a:r>
            <a:r>
              <a:rPr lang="de-DE" sz="1800" spc="10" dirty="0">
                <a:solidFill>
                  <a:srgbClr val="002F55"/>
                </a:solidFill>
                <a:latin typeface="Calibri"/>
                <a:cs typeface="Calibri"/>
              </a:rPr>
              <a:t> </a:t>
            </a:r>
            <a:r>
              <a:rPr lang="de-DE" sz="1800" spc="-15" dirty="0">
                <a:solidFill>
                  <a:srgbClr val="002F55"/>
                </a:solidFill>
                <a:latin typeface="Calibri"/>
                <a:cs typeface="Calibri"/>
              </a:rPr>
              <a:t>zweites</a:t>
            </a:r>
            <a:r>
              <a:rPr lang="de-DE" sz="1800" spc="30" dirty="0">
                <a:solidFill>
                  <a:srgbClr val="002F55"/>
                </a:solidFill>
                <a:latin typeface="Calibri"/>
                <a:cs typeface="Calibri"/>
              </a:rPr>
              <a:t> </a:t>
            </a:r>
            <a:r>
              <a:rPr lang="de-DE" sz="1800" dirty="0">
                <a:solidFill>
                  <a:srgbClr val="002F55"/>
                </a:solidFill>
                <a:latin typeface="Calibri"/>
                <a:cs typeface="Calibri"/>
              </a:rPr>
              <a:t>Mal</a:t>
            </a:r>
            <a:r>
              <a:rPr lang="de-DE" sz="1800" spc="-10" dirty="0">
                <a:solidFill>
                  <a:srgbClr val="002F55"/>
                </a:solidFill>
                <a:latin typeface="Calibri"/>
                <a:cs typeface="Calibri"/>
              </a:rPr>
              <a:t> </a:t>
            </a:r>
            <a:r>
              <a:rPr lang="de-DE" sz="1800" spc="-5" dirty="0">
                <a:solidFill>
                  <a:srgbClr val="002F55"/>
                </a:solidFill>
                <a:latin typeface="Calibri"/>
                <a:cs typeface="Calibri"/>
              </a:rPr>
              <a:t>wiederholt</a:t>
            </a:r>
            <a:r>
              <a:rPr lang="de-DE" sz="1800" spc="20" dirty="0">
                <a:solidFill>
                  <a:srgbClr val="002F55"/>
                </a:solidFill>
                <a:latin typeface="Calibri"/>
                <a:cs typeface="Calibri"/>
              </a:rPr>
              <a:t> </a:t>
            </a:r>
            <a:r>
              <a:rPr lang="de-DE" sz="1800" spc="-10" dirty="0">
                <a:solidFill>
                  <a:srgbClr val="002F55"/>
                </a:solidFill>
                <a:latin typeface="Calibri"/>
                <a:cs typeface="Calibri"/>
              </a:rPr>
              <a:t>werden</a:t>
            </a:r>
            <a:endParaRPr lang="de-DE" sz="1800" dirty="0">
              <a:latin typeface="Calibri"/>
              <a:cs typeface="Calibri"/>
            </a:endParaRPr>
          </a:p>
          <a:p>
            <a:pPr marL="756285" lvl="1" indent="-287020">
              <a:lnSpc>
                <a:spcPct val="100000"/>
              </a:lnSpc>
              <a:spcBef>
                <a:spcPts val="430"/>
              </a:spcBef>
              <a:buFont typeface="Arial MT"/>
              <a:buChar char="–"/>
              <a:tabLst>
                <a:tab pos="756285" algn="l"/>
                <a:tab pos="756920" algn="l"/>
              </a:tabLst>
            </a:pPr>
            <a:r>
              <a:rPr lang="de-DE" sz="1800" spc="-15" dirty="0">
                <a:solidFill>
                  <a:srgbClr val="002F55"/>
                </a:solidFill>
                <a:latin typeface="Calibri"/>
                <a:cs typeface="Calibri"/>
              </a:rPr>
              <a:t>Zweite</a:t>
            </a:r>
            <a:r>
              <a:rPr lang="de-DE" sz="1800" spc="15" dirty="0">
                <a:solidFill>
                  <a:srgbClr val="002F55"/>
                </a:solidFill>
                <a:latin typeface="Calibri"/>
                <a:cs typeface="Calibri"/>
              </a:rPr>
              <a:t> </a:t>
            </a:r>
            <a:r>
              <a:rPr lang="de-DE" sz="1800" spc="-5" dirty="0">
                <a:solidFill>
                  <a:srgbClr val="002F55"/>
                </a:solidFill>
                <a:latin typeface="Calibri"/>
                <a:cs typeface="Calibri"/>
              </a:rPr>
              <a:t>Wiederholung</a:t>
            </a:r>
            <a:r>
              <a:rPr lang="de-DE" sz="1800" spc="25" dirty="0">
                <a:solidFill>
                  <a:srgbClr val="002F55"/>
                </a:solidFill>
                <a:latin typeface="Calibri"/>
                <a:cs typeface="Calibri"/>
              </a:rPr>
              <a:t> </a:t>
            </a:r>
            <a:r>
              <a:rPr lang="de-DE" sz="1800" spc="-10" dirty="0">
                <a:solidFill>
                  <a:srgbClr val="002F55"/>
                </a:solidFill>
                <a:latin typeface="Calibri"/>
                <a:cs typeface="Calibri"/>
              </a:rPr>
              <a:t>meistens</a:t>
            </a:r>
            <a:r>
              <a:rPr lang="de-DE" sz="1800" dirty="0">
                <a:solidFill>
                  <a:srgbClr val="002F55"/>
                </a:solidFill>
                <a:latin typeface="Calibri"/>
                <a:cs typeface="Calibri"/>
              </a:rPr>
              <a:t> </a:t>
            </a:r>
            <a:r>
              <a:rPr lang="de-DE" sz="1800" spc="-15" dirty="0">
                <a:solidFill>
                  <a:srgbClr val="002F55"/>
                </a:solidFill>
                <a:latin typeface="Calibri"/>
                <a:cs typeface="Calibri"/>
              </a:rPr>
              <a:t>erst</a:t>
            </a:r>
            <a:r>
              <a:rPr lang="de-DE" sz="1800" spc="10" dirty="0">
                <a:solidFill>
                  <a:srgbClr val="002F55"/>
                </a:solidFill>
                <a:latin typeface="Calibri"/>
                <a:cs typeface="Calibri"/>
              </a:rPr>
              <a:t> </a:t>
            </a:r>
            <a:r>
              <a:rPr lang="de-DE" sz="1800" dirty="0">
                <a:solidFill>
                  <a:srgbClr val="002F55"/>
                </a:solidFill>
                <a:latin typeface="Calibri"/>
                <a:cs typeface="Calibri"/>
              </a:rPr>
              <a:t>ein</a:t>
            </a:r>
            <a:r>
              <a:rPr lang="de-DE" sz="1800" spc="10" dirty="0">
                <a:solidFill>
                  <a:srgbClr val="002F55"/>
                </a:solidFill>
                <a:latin typeface="Calibri"/>
                <a:cs typeface="Calibri"/>
              </a:rPr>
              <a:t> </a:t>
            </a:r>
            <a:r>
              <a:rPr lang="de-DE" sz="1800" dirty="0">
                <a:solidFill>
                  <a:srgbClr val="002F55"/>
                </a:solidFill>
                <a:latin typeface="Calibri"/>
                <a:cs typeface="Calibri"/>
              </a:rPr>
              <a:t>Jahr </a:t>
            </a:r>
            <a:r>
              <a:rPr lang="de-DE" sz="1800" spc="-10" dirty="0">
                <a:solidFill>
                  <a:srgbClr val="002F55"/>
                </a:solidFill>
                <a:latin typeface="Calibri"/>
                <a:cs typeface="Calibri"/>
              </a:rPr>
              <a:t>später</a:t>
            </a:r>
            <a:endParaRPr lang="de-DE" sz="1800" dirty="0">
              <a:latin typeface="Calibri"/>
              <a:cs typeface="Calibri"/>
            </a:endParaRPr>
          </a:p>
          <a:p>
            <a:pPr marL="756285" lvl="1" indent="-287020">
              <a:lnSpc>
                <a:spcPct val="100000"/>
              </a:lnSpc>
              <a:spcBef>
                <a:spcPts val="430"/>
              </a:spcBef>
              <a:buFont typeface="Arial MT"/>
              <a:buChar char="–"/>
              <a:tabLst>
                <a:tab pos="756285" algn="l"/>
                <a:tab pos="756920" algn="l"/>
              </a:tabLst>
            </a:pPr>
            <a:r>
              <a:rPr lang="de-DE" sz="1800" spc="-15" dirty="0">
                <a:solidFill>
                  <a:srgbClr val="002F55"/>
                </a:solidFill>
                <a:latin typeface="Calibri"/>
                <a:cs typeface="Calibri"/>
              </a:rPr>
              <a:t>Dritte</a:t>
            </a:r>
            <a:r>
              <a:rPr lang="de-DE" sz="1800" spc="25" dirty="0">
                <a:solidFill>
                  <a:srgbClr val="002F55"/>
                </a:solidFill>
                <a:latin typeface="Calibri"/>
                <a:cs typeface="Calibri"/>
              </a:rPr>
              <a:t> </a:t>
            </a:r>
            <a:r>
              <a:rPr lang="de-DE" sz="1800" spc="-5" dirty="0">
                <a:solidFill>
                  <a:srgbClr val="002F55"/>
                </a:solidFill>
                <a:latin typeface="Calibri"/>
                <a:cs typeface="Calibri"/>
              </a:rPr>
              <a:t>Prüfungswiederholung</a:t>
            </a:r>
            <a:r>
              <a:rPr lang="de-DE" sz="1800" spc="25" dirty="0">
                <a:solidFill>
                  <a:srgbClr val="002F55"/>
                </a:solidFill>
                <a:latin typeface="Calibri"/>
                <a:cs typeface="Calibri"/>
              </a:rPr>
              <a:t> </a:t>
            </a:r>
            <a:r>
              <a:rPr lang="de-DE" sz="1800" spc="-10" dirty="0">
                <a:solidFill>
                  <a:srgbClr val="002F55"/>
                </a:solidFill>
                <a:latin typeface="Calibri"/>
                <a:cs typeface="Calibri"/>
              </a:rPr>
              <a:t>nicht</a:t>
            </a:r>
            <a:r>
              <a:rPr lang="de-DE" sz="1800" spc="5" dirty="0">
                <a:solidFill>
                  <a:srgbClr val="002F55"/>
                </a:solidFill>
                <a:latin typeface="Calibri"/>
                <a:cs typeface="Calibri"/>
              </a:rPr>
              <a:t> </a:t>
            </a:r>
            <a:r>
              <a:rPr lang="de-DE" sz="1800" spc="-5" dirty="0">
                <a:solidFill>
                  <a:srgbClr val="002F55"/>
                </a:solidFill>
                <a:latin typeface="Calibri"/>
                <a:cs typeface="Calibri"/>
              </a:rPr>
              <a:t>möglich</a:t>
            </a:r>
            <a:endParaRPr lang="de-DE" sz="1800" dirty="0">
              <a:latin typeface="Calibri"/>
              <a:cs typeface="Calibri"/>
            </a:endParaRPr>
          </a:p>
          <a:p>
            <a:pPr marL="355600" indent="-343535">
              <a:lnSpc>
                <a:spcPct val="100000"/>
              </a:lnSpc>
              <a:spcBef>
                <a:spcPts val="475"/>
              </a:spcBef>
              <a:buFont typeface="Arial MT"/>
              <a:buChar char="•"/>
              <a:tabLst>
                <a:tab pos="355600" algn="l"/>
                <a:tab pos="356235" algn="l"/>
              </a:tabLst>
            </a:pPr>
            <a:r>
              <a:rPr lang="de-DE" sz="2000" dirty="0">
                <a:solidFill>
                  <a:srgbClr val="002F55"/>
                </a:solidFill>
                <a:latin typeface="Calibri"/>
                <a:cs typeface="Calibri"/>
              </a:rPr>
              <a:t>2. Wiederholung</a:t>
            </a:r>
            <a:r>
              <a:rPr lang="de-DE" sz="2000" spc="-20" dirty="0">
                <a:solidFill>
                  <a:srgbClr val="002F55"/>
                </a:solidFill>
                <a:latin typeface="Calibri"/>
                <a:cs typeface="Calibri"/>
              </a:rPr>
              <a:t> </a:t>
            </a:r>
            <a:r>
              <a:rPr lang="de-DE" sz="2000" spc="-10" dirty="0">
                <a:solidFill>
                  <a:srgbClr val="002F55"/>
                </a:solidFill>
                <a:latin typeface="Calibri"/>
                <a:cs typeface="Calibri"/>
              </a:rPr>
              <a:t>nicht </a:t>
            </a:r>
            <a:r>
              <a:rPr lang="de-DE" sz="2000" spc="-5" dirty="0">
                <a:solidFill>
                  <a:srgbClr val="002F55"/>
                </a:solidFill>
                <a:latin typeface="Calibri"/>
                <a:cs typeface="Calibri"/>
              </a:rPr>
              <a:t>bestanden</a:t>
            </a:r>
            <a:r>
              <a:rPr lang="de-DE" sz="2000" spc="5" dirty="0">
                <a:solidFill>
                  <a:srgbClr val="002F55"/>
                </a:solidFill>
                <a:latin typeface="Calibri"/>
                <a:cs typeface="Calibri"/>
              </a:rPr>
              <a:t> </a:t>
            </a:r>
            <a:r>
              <a:rPr lang="de-DE" sz="2000" dirty="0">
                <a:solidFill>
                  <a:srgbClr val="002F55"/>
                </a:solidFill>
                <a:latin typeface="Calibri"/>
                <a:cs typeface="Calibri"/>
              </a:rPr>
              <a:t>oder</a:t>
            </a:r>
            <a:r>
              <a:rPr lang="de-DE" sz="2000" spc="-15" dirty="0">
                <a:solidFill>
                  <a:srgbClr val="002F55"/>
                </a:solidFill>
                <a:latin typeface="Calibri"/>
                <a:cs typeface="Calibri"/>
              </a:rPr>
              <a:t> </a:t>
            </a:r>
            <a:r>
              <a:rPr lang="de-DE" sz="2000" spc="-5" dirty="0">
                <a:solidFill>
                  <a:srgbClr val="002F55"/>
                </a:solidFill>
                <a:latin typeface="Calibri"/>
                <a:cs typeface="Calibri"/>
              </a:rPr>
              <a:t>alle</a:t>
            </a:r>
            <a:r>
              <a:rPr lang="de-DE" sz="2000" spc="15" dirty="0">
                <a:solidFill>
                  <a:srgbClr val="002F55"/>
                </a:solidFill>
                <a:latin typeface="Calibri"/>
                <a:cs typeface="Calibri"/>
              </a:rPr>
              <a:t> </a:t>
            </a:r>
            <a:r>
              <a:rPr lang="de-DE" sz="2000" spc="-15" dirty="0">
                <a:solidFill>
                  <a:srgbClr val="002F55"/>
                </a:solidFill>
                <a:latin typeface="Calibri"/>
                <a:cs typeface="Calibri"/>
              </a:rPr>
              <a:t>Joker </a:t>
            </a:r>
            <a:r>
              <a:rPr lang="de-DE" sz="2000" spc="-10" dirty="0">
                <a:solidFill>
                  <a:srgbClr val="002F55"/>
                </a:solidFill>
                <a:latin typeface="Calibri"/>
                <a:cs typeface="Calibri"/>
              </a:rPr>
              <a:t>verbraucht?</a:t>
            </a:r>
            <a:endParaRPr lang="de-DE" sz="2000" dirty="0">
              <a:latin typeface="Calibri"/>
              <a:cs typeface="Calibri"/>
            </a:endParaRPr>
          </a:p>
          <a:p>
            <a:pPr marL="756285" marR="1471295" lvl="1" indent="-287020">
              <a:lnSpc>
                <a:spcPct val="100000"/>
              </a:lnSpc>
              <a:spcBef>
                <a:spcPts val="440"/>
              </a:spcBef>
              <a:buFont typeface="Arial MT"/>
              <a:buChar char="–"/>
              <a:tabLst>
                <a:tab pos="756285" algn="l"/>
                <a:tab pos="756920" algn="l"/>
              </a:tabLst>
            </a:pPr>
            <a:r>
              <a:rPr lang="de-DE" sz="1800" spc="-10" dirty="0">
                <a:solidFill>
                  <a:srgbClr val="002F55"/>
                </a:solidFill>
                <a:latin typeface="Calibri"/>
                <a:cs typeface="Calibri"/>
              </a:rPr>
              <a:t>Exmatrikulation</a:t>
            </a:r>
            <a:r>
              <a:rPr lang="de-DE" sz="1800" dirty="0">
                <a:solidFill>
                  <a:srgbClr val="002F55"/>
                </a:solidFill>
                <a:latin typeface="Calibri"/>
                <a:cs typeface="Calibri"/>
              </a:rPr>
              <a:t> </a:t>
            </a:r>
            <a:r>
              <a:rPr lang="de-DE" sz="1800" spc="-5" dirty="0">
                <a:solidFill>
                  <a:srgbClr val="002F55"/>
                </a:solidFill>
                <a:latin typeface="Calibri"/>
                <a:cs typeface="Calibri"/>
              </a:rPr>
              <a:t>und</a:t>
            </a:r>
            <a:r>
              <a:rPr lang="de-DE" sz="1800" spc="20" dirty="0">
                <a:solidFill>
                  <a:srgbClr val="002F55"/>
                </a:solidFill>
                <a:latin typeface="Calibri"/>
                <a:cs typeface="Calibri"/>
              </a:rPr>
              <a:t> </a:t>
            </a:r>
            <a:r>
              <a:rPr lang="de-DE" sz="1800" spc="-20" dirty="0">
                <a:solidFill>
                  <a:srgbClr val="002F55"/>
                </a:solidFill>
                <a:latin typeface="Calibri"/>
                <a:cs typeface="Calibri"/>
              </a:rPr>
              <a:t>Verlust</a:t>
            </a:r>
            <a:r>
              <a:rPr lang="de-DE" sz="1800" spc="15" dirty="0">
                <a:solidFill>
                  <a:srgbClr val="002F55"/>
                </a:solidFill>
                <a:latin typeface="Calibri"/>
                <a:cs typeface="Calibri"/>
              </a:rPr>
              <a:t> </a:t>
            </a:r>
            <a:r>
              <a:rPr lang="de-DE" sz="1800" spc="-5" dirty="0">
                <a:solidFill>
                  <a:srgbClr val="002F55"/>
                </a:solidFill>
                <a:latin typeface="Calibri"/>
                <a:cs typeface="Calibri"/>
              </a:rPr>
              <a:t>des</a:t>
            </a:r>
            <a:r>
              <a:rPr lang="de-DE" sz="1800" spc="5" dirty="0">
                <a:solidFill>
                  <a:srgbClr val="002F55"/>
                </a:solidFill>
                <a:latin typeface="Calibri"/>
                <a:cs typeface="Calibri"/>
              </a:rPr>
              <a:t> </a:t>
            </a:r>
            <a:r>
              <a:rPr lang="de-DE" sz="1800" spc="-5" dirty="0">
                <a:solidFill>
                  <a:srgbClr val="002F55"/>
                </a:solidFill>
                <a:latin typeface="Calibri"/>
                <a:cs typeface="Calibri"/>
              </a:rPr>
              <a:t>Prüfungsanspruches</a:t>
            </a:r>
            <a:r>
              <a:rPr lang="de-DE" sz="1800" dirty="0">
                <a:solidFill>
                  <a:srgbClr val="002F55"/>
                </a:solidFill>
                <a:latin typeface="Calibri"/>
                <a:cs typeface="Calibri"/>
              </a:rPr>
              <a:t> </a:t>
            </a:r>
            <a:r>
              <a:rPr lang="de-DE" sz="1800" spc="-5" dirty="0">
                <a:solidFill>
                  <a:srgbClr val="002F55"/>
                </a:solidFill>
                <a:latin typeface="Calibri"/>
                <a:cs typeface="Calibri"/>
              </a:rPr>
              <a:t>für </a:t>
            </a:r>
            <a:r>
              <a:rPr lang="de-DE" sz="1800" spc="-395" dirty="0">
                <a:solidFill>
                  <a:srgbClr val="002F55"/>
                </a:solidFill>
                <a:latin typeface="Calibri"/>
                <a:cs typeface="Calibri"/>
              </a:rPr>
              <a:t> </a:t>
            </a:r>
            <a:r>
              <a:rPr lang="de-DE" sz="1800" spc="-5" dirty="0">
                <a:solidFill>
                  <a:srgbClr val="002F55"/>
                </a:solidFill>
                <a:latin typeface="Calibri"/>
                <a:cs typeface="Calibri"/>
              </a:rPr>
              <a:t>Wirtschaftsmathematik</a:t>
            </a:r>
            <a:r>
              <a:rPr lang="de-DE" sz="1800" spc="-20" dirty="0">
                <a:solidFill>
                  <a:srgbClr val="002F55"/>
                </a:solidFill>
                <a:latin typeface="Calibri"/>
                <a:cs typeface="Calibri"/>
              </a:rPr>
              <a:t> </a:t>
            </a:r>
            <a:r>
              <a:rPr lang="de-DE" sz="1800" dirty="0">
                <a:solidFill>
                  <a:srgbClr val="002F55"/>
                </a:solidFill>
                <a:latin typeface="Calibri"/>
                <a:cs typeface="Calibri"/>
              </a:rPr>
              <a:t>an</a:t>
            </a:r>
            <a:r>
              <a:rPr lang="de-DE" sz="1800" spc="15" dirty="0">
                <a:solidFill>
                  <a:srgbClr val="002F55"/>
                </a:solidFill>
                <a:latin typeface="Calibri"/>
                <a:cs typeface="Calibri"/>
              </a:rPr>
              <a:t> </a:t>
            </a:r>
            <a:r>
              <a:rPr lang="de-DE" sz="1800" spc="-5" dirty="0">
                <a:solidFill>
                  <a:srgbClr val="002F55"/>
                </a:solidFill>
                <a:latin typeface="Calibri"/>
                <a:cs typeface="Calibri"/>
              </a:rPr>
              <a:t>allen</a:t>
            </a:r>
            <a:r>
              <a:rPr lang="de-DE" sz="1800" spc="15" dirty="0">
                <a:solidFill>
                  <a:srgbClr val="002F55"/>
                </a:solidFill>
                <a:latin typeface="Calibri"/>
                <a:cs typeface="Calibri"/>
              </a:rPr>
              <a:t> </a:t>
            </a:r>
            <a:r>
              <a:rPr lang="de-DE" sz="1800" spc="-5" dirty="0">
                <a:solidFill>
                  <a:srgbClr val="002F55"/>
                </a:solidFill>
                <a:latin typeface="Calibri"/>
                <a:cs typeface="Calibri"/>
              </a:rPr>
              <a:t>dt.</a:t>
            </a:r>
            <a:r>
              <a:rPr lang="de-DE" sz="1800" spc="-10" dirty="0">
                <a:solidFill>
                  <a:srgbClr val="002F55"/>
                </a:solidFill>
                <a:latin typeface="Calibri"/>
                <a:cs typeface="Calibri"/>
              </a:rPr>
              <a:t> </a:t>
            </a:r>
            <a:r>
              <a:rPr lang="de-DE" sz="1800" spc="-15" dirty="0">
                <a:solidFill>
                  <a:srgbClr val="002F55"/>
                </a:solidFill>
                <a:latin typeface="Calibri"/>
                <a:cs typeface="Calibri"/>
              </a:rPr>
              <a:t>Universitäten</a:t>
            </a:r>
            <a:endParaRPr lang="de-DE" sz="1800" dirty="0">
              <a:latin typeface="Calibri"/>
              <a:cs typeface="Calibri"/>
            </a:endParaRPr>
          </a:p>
          <a:p>
            <a:pPr marL="355600" indent="-343535">
              <a:lnSpc>
                <a:spcPct val="100000"/>
              </a:lnSpc>
              <a:spcBef>
                <a:spcPts val="475"/>
              </a:spcBef>
              <a:buFont typeface="Arial MT"/>
              <a:buChar char="•"/>
              <a:tabLst>
                <a:tab pos="355600" algn="l"/>
                <a:tab pos="356235" algn="l"/>
              </a:tabLst>
            </a:pPr>
            <a:r>
              <a:rPr lang="de-DE" sz="2000" spc="-5" dirty="0">
                <a:solidFill>
                  <a:srgbClr val="002F55"/>
                </a:solidFill>
                <a:latin typeface="Calibri"/>
                <a:cs typeface="Calibri"/>
              </a:rPr>
              <a:t>Bestandene</a:t>
            </a:r>
            <a:r>
              <a:rPr lang="de-DE" sz="2000" spc="5" dirty="0">
                <a:solidFill>
                  <a:srgbClr val="002F55"/>
                </a:solidFill>
                <a:latin typeface="Calibri"/>
                <a:cs typeface="Calibri"/>
              </a:rPr>
              <a:t> </a:t>
            </a:r>
            <a:r>
              <a:rPr lang="de-DE" sz="2000" spc="-5" dirty="0">
                <a:solidFill>
                  <a:srgbClr val="002F55"/>
                </a:solidFill>
                <a:latin typeface="Calibri"/>
                <a:cs typeface="Calibri"/>
              </a:rPr>
              <a:t>Prüfungen</a:t>
            </a:r>
            <a:r>
              <a:rPr lang="de-DE" sz="2000" spc="-25" dirty="0">
                <a:solidFill>
                  <a:srgbClr val="002F55"/>
                </a:solidFill>
                <a:latin typeface="Calibri"/>
                <a:cs typeface="Calibri"/>
              </a:rPr>
              <a:t> </a:t>
            </a:r>
            <a:r>
              <a:rPr lang="de-DE" sz="2000" spc="-15" dirty="0">
                <a:solidFill>
                  <a:srgbClr val="002F55"/>
                </a:solidFill>
                <a:latin typeface="Calibri"/>
                <a:cs typeface="Calibri"/>
              </a:rPr>
              <a:t>können </a:t>
            </a:r>
            <a:r>
              <a:rPr lang="de-DE" sz="2000" spc="-10" dirty="0">
                <a:solidFill>
                  <a:srgbClr val="002F55"/>
                </a:solidFill>
                <a:latin typeface="Calibri"/>
                <a:cs typeface="Calibri"/>
              </a:rPr>
              <a:t>nicht</a:t>
            </a:r>
            <a:r>
              <a:rPr lang="de-DE" sz="2000" spc="10" dirty="0">
                <a:solidFill>
                  <a:srgbClr val="002F55"/>
                </a:solidFill>
                <a:latin typeface="Calibri"/>
                <a:cs typeface="Calibri"/>
              </a:rPr>
              <a:t> </a:t>
            </a:r>
            <a:r>
              <a:rPr lang="de-DE" sz="2000" spc="-5" dirty="0">
                <a:solidFill>
                  <a:srgbClr val="002F55"/>
                </a:solidFill>
                <a:latin typeface="Calibri"/>
                <a:cs typeface="Calibri"/>
              </a:rPr>
              <a:t>wiederholt</a:t>
            </a:r>
            <a:r>
              <a:rPr lang="de-DE" sz="2000" spc="5" dirty="0">
                <a:solidFill>
                  <a:srgbClr val="002F55"/>
                </a:solidFill>
                <a:latin typeface="Calibri"/>
                <a:cs typeface="Calibri"/>
              </a:rPr>
              <a:t> </a:t>
            </a:r>
            <a:r>
              <a:rPr lang="de-DE" sz="2000" spc="-10" dirty="0">
                <a:solidFill>
                  <a:srgbClr val="002F55"/>
                </a:solidFill>
                <a:latin typeface="Calibri"/>
                <a:cs typeface="Calibri"/>
              </a:rPr>
              <a:t>werden</a:t>
            </a:r>
            <a:endParaRPr lang="de-DE" sz="2000" dirty="0">
              <a:latin typeface="Calibri"/>
              <a:cs typeface="Calibri"/>
            </a:endParaRPr>
          </a:p>
        </p:txBody>
      </p:sp>
      <p:sp>
        <p:nvSpPr>
          <p:cNvPr id="7" name="Date Placeholder 6">
            <a:extLst>
              <a:ext uri="{FF2B5EF4-FFF2-40B4-BE49-F238E27FC236}">
                <a16:creationId xmlns:a16="http://schemas.microsoft.com/office/drawing/2014/main" id="{48017CBD-388F-E866-9EC2-62A47305A13B}"/>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A72A0072-F645-D9B7-82A7-1D979548D5AE}"/>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4357B9DA-49C9-2DD4-1F9B-0A443E0178FE}"/>
              </a:ext>
            </a:extLst>
          </p:cNvPr>
          <p:cNvSpPr>
            <a:spLocks noGrp="1"/>
          </p:cNvSpPr>
          <p:nvPr>
            <p:ph type="sldNum" sz="quarter" idx="12"/>
          </p:nvPr>
        </p:nvSpPr>
        <p:spPr/>
        <p:txBody>
          <a:bodyPr/>
          <a:lstStyle/>
          <a:p>
            <a:fld id="{FC0CC166-4E39-43B8-AB91-BDD1C4C9E224}" type="slidenum">
              <a:rPr lang="de-DE" smtClean="0"/>
              <a:t>14</a:t>
            </a:fld>
            <a:endParaRPr lang="de-DE"/>
          </a:p>
        </p:txBody>
      </p:sp>
    </p:spTree>
    <p:extLst>
      <p:ext uri="{BB962C8B-B14F-4D97-AF65-F5344CB8AC3E}">
        <p14:creationId xmlns:p14="http://schemas.microsoft.com/office/powerpoint/2010/main" val="1096693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4C3E-7F91-1FC2-BCAE-6492811911B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53FBEA8-B9CA-02A2-15F2-ACDC9B3758BF}"/>
              </a:ext>
            </a:extLst>
          </p:cNvPr>
          <p:cNvSpPr>
            <a:spLocks noGrp="1"/>
          </p:cNvSpPr>
          <p:nvPr>
            <p:ph type="title"/>
          </p:nvPr>
        </p:nvSpPr>
        <p:spPr/>
        <p:txBody>
          <a:bodyPr/>
          <a:lstStyle/>
          <a:p>
            <a:r>
              <a:rPr lang="en-US" dirty="0"/>
              <a:t>Rund</a:t>
            </a:r>
            <a:r>
              <a:rPr lang="en-US" spc="-45" dirty="0"/>
              <a:t> </a:t>
            </a:r>
            <a:r>
              <a:rPr lang="en-US" dirty="0"/>
              <a:t>ums</a:t>
            </a:r>
            <a:r>
              <a:rPr lang="en-US" spc="-35" dirty="0"/>
              <a:t> </a:t>
            </a:r>
            <a:r>
              <a:rPr lang="en-US" dirty="0"/>
              <a:t>Studium</a:t>
            </a:r>
            <a:endParaRPr lang="LID4096" dirty="0"/>
          </a:p>
        </p:txBody>
      </p:sp>
      <p:sp>
        <p:nvSpPr>
          <p:cNvPr id="11" name="Content Placeholder 10">
            <a:extLst>
              <a:ext uri="{FF2B5EF4-FFF2-40B4-BE49-F238E27FC236}">
                <a16:creationId xmlns:a16="http://schemas.microsoft.com/office/drawing/2014/main" id="{9BB8B4DE-F234-C662-A81F-8EAABD4B9C0C}"/>
              </a:ext>
            </a:extLst>
          </p:cNvPr>
          <p:cNvSpPr>
            <a:spLocks noGrp="1"/>
          </p:cNvSpPr>
          <p:nvPr>
            <p:ph idx="1"/>
          </p:nvPr>
        </p:nvSpPr>
        <p:spPr/>
        <p:txBody>
          <a:bodyPr/>
          <a:lstStyle/>
          <a:p>
            <a:pPr marL="355600" indent="-343535">
              <a:lnSpc>
                <a:spcPct val="100000"/>
              </a:lnSpc>
              <a:spcBef>
                <a:spcPts val="670"/>
              </a:spcBef>
              <a:buFont typeface="Arial MT"/>
              <a:buChar char="•"/>
              <a:tabLst>
                <a:tab pos="355600" algn="l"/>
                <a:tab pos="356235" algn="l"/>
              </a:tabLst>
            </a:pPr>
            <a:r>
              <a:rPr lang="de-DE" sz="2400" spc="-5" dirty="0">
                <a:solidFill>
                  <a:srgbClr val="002F55"/>
                </a:solidFill>
                <a:latin typeface="Calibri"/>
                <a:cs typeface="Calibri"/>
              </a:rPr>
              <a:t>Studienjahr</a:t>
            </a:r>
            <a:endParaRPr lang="de-DE" sz="2400" dirty="0">
              <a:latin typeface="Calibri"/>
              <a:cs typeface="Calibri"/>
            </a:endParaRPr>
          </a:p>
          <a:p>
            <a:pPr marL="355600" indent="-343535">
              <a:lnSpc>
                <a:spcPct val="100000"/>
              </a:lnSpc>
              <a:spcBef>
                <a:spcPts val="580"/>
              </a:spcBef>
              <a:buFont typeface="Arial MT"/>
              <a:buChar char="•"/>
              <a:tabLst>
                <a:tab pos="355600" algn="l"/>
                <a:tab pos="356235" algn="l"/>
              </a:tabLst>
            </a:pPr>
            <a:r>
              <a:rPr lang="de-DE" sz="2400" dirty="0" err="1">
                <a:solidFill>
                  <a:srgbClr val="002F55"/>
                </a:solidFill>
                <a:latin typeface="Calibri"/>
                <a:cs typeface="Calibri"/>
              </a:rPr>
              <a:t>ecUM</a:t>
            </a:r>
            <a:endParaRPr lang="de-DE" sz="2400" dirty="0">
              <a:latin typeface="Calibri"/>
              <a:cs typeface="Calibri"/>
            </a:endParaRPr>
          </a:p>
          <a:p>
            <a:pPr marL="355600" indent="-343535">
              <a:lnSpc>
                <a:spcPct val="100000"/>
              </a:lnSpc>
              <a:spcBef>
                <a:spcPts val="580"/>
              </a:spcBef>
              <a:buFont typeface="Arial MT"/>
              <a:buChar char="•"/>
              <a:tabLst>
                <a:tab pos="355600" algn="l"/>
                <a:tab pos="356235" algn="l"/>
              </a:tabLst>
            </a:pPr>
            <a:r>
              <a:rPr lang="de-DE" sz="2400" spc="-10" dirty="0">
                <a:solidFill>
                  <a:srgbClr val="002F55"/>
                </a:solidFill>
                <a:latin typeface="Calibri"/>
                <a:cs typeface="Calibri"/>
              </a:rPr>
              <a:t>Benutzerkennung</a:t>
            </a:r>
            <a:endParaRPr lang="de-DE" sz="2400" dirty="0">
              <a:latin typeface="Calibri"/>
              <a:cs typeface="Calibri"/>
            </a:endParaRPr>
          </a:p>
          <a:p>
            <a:pPr marL="355600" indent="-343535">
              <a:lnSpc>
                <a:spcPct val="100000"/>
              </a:lnSpc>
              <a:spcBef>
                <a:spcPts val="575"/>
              </a:spcBef>
              <a:buFont typeface="Arial MT"/>
              <a:buChar char="•"/>
              <a:tabLst>
                <a:tab pos="355600" algn="l"/>
                <a:tab pos="356235" algn="l"/>
              </a:tabLst>
            </a:pPr>
            <a:r>
              <a:rPr lang="de-DE" sz="2400" spc="-10" dirty="0">
                <a:solidFill>
                  <a:srgbClr val="002F55"/>
                </a:solidFill>
                <a:latin typeface="Calibri"/>
                <a:cs typeface="Calibri"/>
              </a:rPr>
              <a:t>Bibliotheken</a:t>
            </a:r>
            <a:endParaRPr lang="de-DE" sz="2400" dirty="0">
              <a:latin typeface="Calibri"/>
              <a:cs typeface="Calibri"/>
            </a:endParaRPr>
          </a:p>
          <a:p>
            <a:pPr marL="355600" indent="-343535">
              <a:lnSpc>
                <a:spcPct val="100000"/>
              </a:lnSpc>
              <a:spcBef>
                <a:spcPts val="575"/>
              </a:spcBef>
              <a:buFont typeface="Arial MT"/>
              <a:buChar char="•"/>
              <a:tabLst>
                <a:tab pos="355600" algn="l"/>
                <a:tab pos="356235" algn="l"/>
              </a:tabLst>
            </a:pPr>
            <a:endParaRPr lang="de-DE" sz="2400" dirty="0">
              <a:latin typeface="Calibri"/>
              <a:cs typeface="Calibri"/>
            </a:endParaRPr>
          </a:p>
        </p:txBody>
      </p:sp>
      <p:sp>
        <p:nvSpPr>
          <p:cNvPr id="7" name="Date Placeholder 6">
            <a:extLst>
              <a:ext uri="{FF2B5EF4-FFF2-40B4-BE49-F238E27FC236}">
                <a16:creationId xmlns:a16="http://schemas.microsoft.com/office/drawing/2014/main" id="{E53A9D3F-912B-0A13-715D-8D6519F4F3BA}"/>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E0230A69-2D63-FDC8-85A5-06478A92CF59}"/>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79F39961-753B-12A5-A0A5-86EA9B16FF26}"/>
              </a:ext>
            </a:extLst>
          </p:cNvPr>
          <p:cNvSpPr>
            <a:spLocks noGrp="1"/>
          </p:cNvSpPr>
          <p:nvPr>
            <p:ph type="sldNum" sz="quarter" idx="12"/>
          </p:nvPr>
        </p:nvSpPr>
        <p:spPr/>
        <p:txBody>
          <a:bodyPr/>
          <a:lstStyle/>
          <a:p>
            <a:fld id="{FC0CC166-4E39-43B8-AB91-BDD1C4C9E224}" type="slidenum">
              <a:rPr lang="de-DE" smtClean="0"/>
              <a:t>15</a:t>
            </a:fld>
            <a:endParaRPr lang="de-DE"/>
          </a:p>
        </p:txBody>
      </p:sp>
    </p:spTree>
    <p:extLst>
      <p:ext uri="{BB962C8B-B14F-4D97-AF65-F5344CB8AC3E}">
        <p14:creationId xmlns:p14="http://schemas.microsoft.com/office/powerpoint/2010/main" val="40804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FD08C-F669-9098-9E4D-8FF8828D801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E844181-1432-975B-240C-C80F4373B405}"/>
              </a:ext>
            </a:extLst>
          </p:cNvPr>
          <p:cNvSpPr>
            <a:spLocks noGrp="1"/>
          </p:cNvSpPr>
          <p:nvPr>
            <p:ph type="title"/>
          </p:nvPr>
        </p:nvSpPr>
        <p:spPr/>
        <p:txBody>
          <a:bodyPr/>
          <a:lstStyle/>
          <a:p>
            <a:r>
              <a:rPr lang="en-US" dirty="0" err="1"/>
              <a:t>Studien</a:t>
            </a:r>
            <a:r>
              <a:rPr lang="en-US" spc="5" dirty="0" err="1"/>
              <a:t>j</a:t>
            </a:r>
            <a:r>
              <a:rPr lang="en-US" dirty="0" err="1"/>
              <a:t>ahr</a:t>
            </a:r>
            <a:endParaRPr lang="LID4096" dirty="0"/>
          </a:p>
        </p:txBody>
      </p:sp>
      <p:sp>
        <p:nvSpPr>
          <p:cNvPr id="7" name="Date Placeholder 6">
            <a:extLst>
              <a:ext uri="{FF2B5EF4-FFF2-40B4-BE49-F238E27FC236}">
                <a16:creationId xmlns:a16="http://schemas.microsoft.com/office/drawing/2014/main" id="{D3E25337-2964-557C-2D98-9A5B9BEFD56E}"/>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8EC7AE36-349D-F825-157B-4A256D25A5CE}"/>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6E350E1B-DF42-2F9C-7BF8-FB1FE810EB5E}"/>
              </a:ext>
            </a:extLst>
          </p:cNvPr>
          <p:cNvSpPr>
            <a:spLocks noGrp="1"/>
          </p:cNvSpPr>
          <p:nvPr>
            <p:ph type="sldNum" sz="quarter" idx="12"/>
          </p:nvPr>
        </p:nvSpPr>
        <p:spPr/>
        <p:txBody>
          <a:bodyPr/>
          <a:lstStyle/>
          <a:p>
            <a:fld id="{FC0CC166-4E39-43B8-AB91-BDD1C4C9E224}" type="slidenum">
              <a:rPr lang="de-DE" smtClean="0"/>
              <a:t>16</a:t>
            </a:fld>
            <a:endParaRPr lang="de-DE"/>
          </a:p>
        </p:txBody>
      </p:sp>
      <p:sp>
        <p:nvSpPr>
          <p:cNvPr id="3" name="Content Placeholder 2">
            <a:extLst>
              <a:ext uri="{FF2B5EF4-FFF2-40B4-BE49-F238E27FC236}">
                <a16:creationId xmlns:a16="http://schemas.microsoft.com/office/drawing/2014/main" id="{B3B12DF8-94A9-7FE7-0A22-4DDBCB0656FB}"/>
              </a:ext>
            </a:extLst>
          </p:cNvPr>
          <p:cNvSpPr>
            <a:spLocks noGrp="1"/>
          </p:cNvSpPr>
          <p:nvPr>
            <p:ph idx="1"/>
          </p:nvPr>
        </p:nvSpPr>
        <p:spPr/>
        <p:txBody>
          <a:bodyPr/>
          <a:lstStyle/>
          <a:p>
            <a:endParaRPr lang="LID4096"/>
          </a:p>
        </p:txBody>
      </p:sp>
      <p:pic>
        <p:nvPicPr>
          <p:cNvPr id="4" name="object 3">
            <a:extLst>
              <a:ext uri="{FF2B5EF4-FFF2-40B4-BE49-F238E27FC236}">
                <a16:creationId xmlns:a16="http://schemas.microsoft.com/office/drawing/2014/main" id="{EF64CA62-FF9E-473B-97CE-6817193391A5}"/>
              </a:ext>
            </a:extLst>
          </p:cNvPr>
          <p:cNvPicPr/>
          <p:nvPr/>
        </p:nvPicPr>
        <p:blipFill>
          <a:blip r:embed="rId2" cstate="print"/>
          <a:stretch>
            <a:fillRect/>
          </a:stretch>
        </p:blipFill>
        <p:spPr>
          <a:xfrm>
            <a:off x="611123" y="1798320"/>
            <a:ext cx="7487411" cy="3575304"/>
          </a:xfrm>
          <a:prstGeom prst="rect">
            <a:avLst/>
          </a:prstGeom>
        </p:spPr>
      </p:pic>
    </p:spTree>
    <p:extLst>
      <p:ext uri="{BB962C8B-B14F-4D97-AF65-F5344CB8AC3E}">
        <p14:creationId xmlns:p14="http://schemas.microsoft.com/office/powerpoint/2010/main" val="1332724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A48D3-63B0-A78E-1630-2AE545C047F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ED70C8E-BBF1-683D-F529-FA033F62462B}"/>
              </a:ext>
            </a:extLst>
          </p:cNvPr>
          <p:cNvSpPr>
            <a:spLocks noGrp="1"/>
          </p:cNvSpPr>
          <p:nvPr>
            <p:ph type="title"/>
          </p:nvPr>
        </p:nvSpPr>
        <p:spPr/>
        <p:txBody>
          <a:bodyPr/>
          <a:lstStyle/>
          <a:p>
            <a:r>
              <a:rPr lang="en-US" spc="-5" dirty="0" err="1"/>
              <a:t>ecUM</a:t>
            </a:r>
            <a:endParaRPr lang="LID4096" dirty="0"/>
          </a:p>
        </p:txBody>
      </p:sp>
      <p:sp>
        <p:nvSpPr>
          <p:cNvPr id="11" name="Content Placeholder 10">
            <a:extLst>
              <a:ext uri="{FF2B5EF4-FFF2-40B4-BE49-F238E27FC236}">
                <a16:creationId xmlns:a16="http://schemas.microsoft.com/office/drawing/2014/main" id="{7E85E248-54B7-D06D-BAB8-BBCA95ECE9CA}"/>
              </a:ext>
            </a:extLst>
          </p:cNvPr>
          <p:cNvSpPr>
            <a:spLocks noGrp="1"/>
          </p:cNvSpPr>
          <p:nvPr>
            <p:ph idx="1"/>
          </p:nvPr>
        </p:nvSpPr>
        <p:spPr/>
        <p:txBody>
          <a:bodyPr/>
          <a:lstStyle/>
          <a:p>
            <a:pPr marL="355600" indent="-343535">
              <a:lnSpc>
                <a:spcPct val="100000"/>
              </a:lnSpc>
              <a:spcBef>
                <a:spcPts val="580"/>
              </a:spcBef>
              <a:buFont typeface="Arial MT"/>
              <a:buChar char="•"/>
              <a:tabLst>
                <a:tab pos="355600" algn="l"/>
                <a:tab pos="356235" algn="l"/>
              </a:tabLst>
            </a:pPr>
            <a:r>
              <a:rPr lang="de-DE" spc="-10" dirty="0">
                <a:solidFill>
                  <a:srgbClr val="002F55"/>
                </a:solidFill>
                <a:latin typeface="Calibri"/>
                <a:cs typeface="Calibri"/>
              </a:rPr>
              <a:t>Studierendenausweis</a:t>
            </a:r>
            <a:endParaRPr lang="de-DE" dirty="0">
              <a:latin typeface="Calibri"/>
              <a:cs typeface="Calibri"/>
            </a:endParaRPr>
          </a:p>
          <a:p>
            <a:pPr marL="355600" indent="-343535">
              <a:lnSpc>
                <a:spcPct val="100000"/>
              </a:lnSpc>
              <a:spcBef>
                <a:spcPts val="575"/>
              </a:spcBef>
              <a:buFont typeface="Arial MT"/>
              <a:buChar char="•"/>
              <a:tabLst>
                <a:tab pos="355600" algn="l"/>
                <a:tab pos="356235" algn="l"/>
              </a:tabLst>
            </a:pPr>
            <a:r>
              <a:rPr lang="de-DE" spc="-5" dirty="0">
                <a:solidFill>
                  <a:srgbClr val="002F55"/>
                </a:solidFill>
                <a:latin typeface="Calibri"/>
                <a:cs typeface="Calibri"/>
              </a:rPr>
              <a:t>Bibliotheksausweis</a:t>
            </a:r>
            <a:endParaRPr lang="de-DE" dirty="0">
              <a:latin typeface="Calibri"/>
              <a:cs typeface="Calibri"/>
            </a:endParaRPr>
          </a:p>
          <a:p>
            <a:pPr marL="355600" indent="-343535">
              <a:lnSpc>
                <a:spcPct val="100000"/>
              </a:lnSpc>
              <a:spcBef>
                <a:spcPts val="575"/>
              </a:spcBef>
              <a:buFont typeface="Arial MT"/>
              <a:buChar char="•"/>
              <a:tabLst>
                <a:tab pos="355600" algn="l"/>
                <a:tab pos="356235" algn="l"/>
              </a:tabLst>
            </a:pPr>
            <a:r>
              <a:rPr lang="de-DE" spc="-15" dirty="0">
                <a:solidFill>
                  <a:srgbClr val="002F55"/>
                </a:solidFill>
                <a:latin typeface="Calibri"/>
                <a:cs typeface="Calibri"/>
              </a:rPr>
              <a:t>Bezahlkarte</a:t>
            </a:r>
            <a:endParaRPr lang="de-DE" dirty="0">
              <a:latin typeface="Calibri"/>
              <a:cs typeface="Calibri"/>
            </a:endParaRPr>
          </a:p>
          <a:p>
            <a:pPr marL="355600" indent="-343535">
              <a:lnSpc>
                <a:spcPct val="100000"/>
              </a:lnSpc>
              <a:spcBef>
                <a:spcPts val="580"/>
              </a:spcBef>
              <a:buFont typeface="Arial MT"/>
              <a:buChar char="•"/>
              <a:tabLst>
                <a:tab pos="355600" algn="l"/>
                <a:tab pos="356235" algn="l"/>
              </a:tabLst>
            </a:pPr>
            <a:r>
              <a:rPr lang="de-DE" spc="-10" dirty="0">
                <a:solidFill>
                  <a:srgbClr val="002F55"/>
                </a:solidFill>
                <a:latin typeface="Calibri"/>
                <a:cs typeface="Calibri"/>
              </a:rPr>
              <a:t>Zugangsberechtigung</a:t>
            </a:r>
          </a:p>
          <a:p>
            <a:pPr marL="355600" indent="-343535">
              <a:lnSpc>
                <a:spcPct val="100000"/>
              </a:lnSpc>
              <a:spcBef>
                <a:spcPts val="580"/>
              </a:spcBef>
              <a:buFont typeface="Arial MT"/>
              <a:buChar char="•"/>
              <a:tabLst>
                <a:tab pos="355600" algn="l"/>
                <a:tab pos="356235" algn="l"/>
              </a:tabLst>
            </a:pPr>
            <a:r>
              <a:rPr lang="de-DE" spc="-10" dirty="0">
                <a:solidFill>
                  <a:srgbClr val="002F55"/>
                </a:solidFill>
                <a:latin typeface="Calibri"/>
                <a:cs typeface="Calibri"/>
              </a:rPr>
              <a:t>Infos bei der UNIT:</a:t>
            </a:r>
            <a:br>
              <a:rPr lang="de-DE" spc="-10" dirty="0">
                <a:solidFill>
                  <a:srgbClr val="002F55"/>
                </a:solidFill>
                <a:latin typeface="Calibri"/>
                <a:cs typeface="Calibri"/>
              </a:rPr>
            </a:br>
            <a:r>
              <a:rPr lang="de-DE" sz="2000" spc="-10" dirty="0">
                <a:solidFill>
                  <a:srgbClr val="002F55"/>
                </a:solidFill>
                <a:latin typeface="Calibri"/>
                <a:cs typeface="Calibri"/>
                <a:hlinkClick r:id="rId2"/>
              </a:rPr>
              <a:t>https://www.uni-mannheim.de/it/anleitungen/ecum/#c137915</a:t>
            </a:r>
            <a:endParaRPr lang="de-DE" sz="2000" spc="-10" dirty="0">
              <a:solidFill>
                <a:srgbClr val="002F55"/>
              </a:solidFill>
              <a:latin typeface="Calibri"/>
              <a:cs typeface="Calibri"/>
            </a:endParaRPr>
          </a:p>
          <a:p>
            <a:pPr marL="355600" indent="-343535">
              <a:lnSpc>
                <a:spcPct val="100000"/>
              </a:lnSpc>
              <a:spcBef>
                <a:spcPts val="580"/>
              </a:spcBef>
              <a:buFont typeface="Arial MT"/>
              <a:buChar char="•"/>
              <a:tabLst>
                <a:tab pos="355600" algn="l"/>
                <a:tab pos="356235" algn="l"/>
              </a:tabLst>
            </a:pPr>
            <a:endParaRPr lang="de-DE" dirty="0">
              <a:latin typeface="Calibri"/>
              <a:cs typeface="Calibri"/>
            </a:endParaRPr>
          </a:p>
        </p:txBody>
      </p:sp>
      <p:sp>
        <p:nvSpPr>
          <p:cNvPr id="7" name="Date Placeholder 6">
            <a:extLst>
              <a:ext uri="{FF2B5EF4-FFF2-40B4-BE49-F238E27FC236}">
                <a16:creationId xmlns:a16="http://schemas.microsoft.com/office/drawing/2014/main" id="{9B64D68D-22F1-01AD-A040-9DC2011780CB}"/>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0086BB8B-6855-B10A-4BBE-EFBF5E27C604}"/>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63C94A61-3C47-3169-3DC3-830082F47CB9}"/>
              </a:ext>
            </a:extLst>
          </p:cNvPr>
          <p:cNvSpPr>
            <a:spLocks noGrp="1"/>
          </p:cNvSpPr>
          <p:nvPr>
            <p:ph type="sldNum" sz="quarter" idx="12"/>
          </p:nvPr>
        </p:nvSpPr>
        <p:spPr/>
        <p:txBody>
          <a:bodyPr/>
          <a:lstStyle/>
          <a:p>
            <a:fld id="{FC0CC166-4E39-43B8-AB91-BDD1C4C9E224}" type="slidenum">
              <a:rPr lang="de-DE" smtClean="0"/>
              <a:t>17</a:t>
            </a:fld>
            <a:endParaRPr lang="de-DE"/>
          </a:p>
        </p:txBody>
      </p:sp>
      <p:grpSp>
        <p:nvGrpSpPr>
          <p:cNvPr id="5" name="object 4">
            <a:extLst>
              <a:ext uri="{FF2B5EF4-FFF2-40B4-BE49-F238E27FC236}">
                <a16:creationId xmlns:a16="http://schemas.microsoft.com/office/drawing/2014/main" id="{AC63A6BE-CB0F-23D8-4F04-F748BC68F4F1}"/>
              </a:ext>
            </a:extLst>
          </p:cNvPr>
          <p:cNvGrpSpPr/>
          <p:nvPr/>
        </p:nvGrpSpPr>
        <p:grpSpPr>
          <a:xfrm>
            <a:off x="4247964" y="1740748"/>
            <a:ext cx="3422650" cy="2221865"/>
            <a:chOff x="5208986" y="2389588"/>
            <a:chExt cx="3422650" cy="2221865"/>
          </a:xfrm>
        </p:grpSpPr>
        <p:pic>
          <p:nvPicPr>
            <p:cNvPr id="6" name="object 5">
              <a:extLst>
                <a:ext uri="{FF2B5EF4-FFF2-40B4-BE49-F238E27FC236}">
                  <a16:creationId xmlns:a16="http://schemas.microsoft.com/office/drawing/2014/main" id="{23787A35-F6CA-3DFA-BAD3-4025C2A110D8}"/>
                </a:ext>
              </a:extLst>
            </p:cNvPr>
            <p:cNvPicPr/>
            <p:nvPr/>
          </p:nvPicPr>
          <p:blipFill>
            <a:blip r:embed="rId3" cstate="print"/>
            <a:stretch>
              <a:fillRect/>
            </a:stretch>
          </p:blipFill>
          <p:spPr>
            <a:xfrm>
              <a:off x="5208986" y="2389588"/>
              <a:ext cx="3422232" cy="2221316"/>
            </a:xfrm>
            <a:prstGeom prst="rect">
              <a:avLst/>
            </a:prstGeom>
          </p:spPr>
        </p:pic>
        <p:sp>
          <p:nvSpPr>
            <p:cNvPr id="12" name="object 6">
              <a:extLst>
                <a:ext uri="{FF2B5EF4-FFF2-40B4-BE49-F238E27FC236}">
                  <a16:creationId xmlns:a16="http://schemas.microsoft.com/office/drawing/2014/main" id="{C1EC6E15-86D0-09E9-B76F-E342C184A31F}"/>
                </a:ext>
              </a:extLst>
            </p:cNvPr>
            <p:cNvSpPr/>
            <p:nvPr/>
          </p:nvSpPr>
          <p:spPr>
            <a:xfrm>
              <a:off x="5436869" y="3487673"/>
              <a:ext cx="1511935" cy="300355"/>
            </a:xfrm>
            <a:custGeom>
              <a:avLst/>
              <a:gdLst/>
              <a:ahLst/>
              <a:cxnLst/>
              <a:rect l="l" t="t" r="r" b="b"/>
              <a:pathLst>
                <a:path w="1511934" h="300354">
                  <a:moveTo>
                    <a:pt x="0" y="150113"/>
                  </a:moveTo>
                  <a:lnTo>
                    <a:pt x="30194" y="107963"/>
                  </a:lnTo>
                  <a:lnTo>
                    <a:pt x="81232" y="82335"/>
                  </a:lnTo>
                  <a:lnTo>
                    <a:pt x="154041" y="59270"/>
                  </a:lnTo>
                  <a:lnTo>
                    <a:pt x="197816" y="48857"/>
                  </a:lnTo>
                  <a:lnTo>
                    <a:pt x="246083" y="39273"/>
                  </a:lnTo>
                  <a:lnTo>
                    <a:pt x="298526" y="30581"/>
                  </a:lnTo>
                  <a:lnTo>
                    <a:pt x="354826" y="22845"/>
                  </a:lnTo>
                  <a:lnTo>
                    <a:pt x="414668" y="16126"/>
                  </a:lnTo>
                  <a:lnTo>
                    <a:pt x="477734" y="10488"/>
                  </a:lnTo>
                  <a:lnTo>
                    <a:pt x="543707" y="5993"/>
                  </a:lnTo>
                  <a:lnTo>
                    <a:pt x="612271" y="2705"/>
                  </a:lnTo>
                  <a:lnTo>
                    <a:pt x="683109" y="686"/>
                  </a:lnTo>
                  <a:lnTo>
                    <a:pt x="755903" y="0"/>
                  </a:lnTo>
                  <a:lnTo>
                    <a:pt x="828698" y="686"/>
                  </a:lnTo>
                  <a:lnTo>
                    <a:pt x="899536" y="2705"/>
                  </a:lnTo>
                  <a:lnTo>
                    <a:pt x="968100" y="5993"/>
                  </a:lnTo>
                  <a:lnTo>
                    <a:pt x="1034073" y="10488"/>
                  </a:lnTo>
                  <a:lnTo>
                    <a:pt x="1097139" y="16126"/>
                  </a:lnTo>
                  <a:lnTo>
                    <a:pt x="1156981" y="22845"/>
                  </a:lnTo>
                  <a:lnTo>
                    <a:pt x="1213281" y="30581"/>
                  </a:lnTo>
                  <a:lnTo>
                    <a:pt x="1265724" y="39273"/>
                  </a:lnTo>
                  <a:lnTo>
                    <a:pt x="1313991" y="48857"/>
                  </a:lnTo>
                  <a:lnTo>
                    <a:pt x="1357766" y="59270"/>
                  </a:lnTo>
                  <a:lnTo>
                    <a:pt x="1396733" y="70451"/>
                  </a:lnTo>
                  <a:lnTo>
                    <a:pt x="1458973" y="94860"/>
                  </a:lnTo>
                  <a:lnTo>
                    <a:pt x="1498176" y="121581"/>
                  </a:lnTo>
                  <a:lnTo>
                    <a:pt x="1511807" y="150113"/>
                  </a:lnTo>
                  <a:lnTo>
                    <a:pt x="1508347" y="164574"/>
                  </a:lnTo>
                  <a:lnTo>
                    <a:pt x="1481613" y="192264"/>
                  </a:lnTo>
                  <a:lnTo>
                    <a:pt x="1430575" y="217892"/>
                  </a:lnTo>
                  <a:lnTo>
                    <a:pt x="1357766" y="240957"/>
                  </a:lnTo>
                  <a:lnTo>
                    <a:pt x="1313991" y="251370"/>
                  </a:lnTo>
                  <a:lnTo>
                    <a:pt x="1265724" y="260954"/>
                  </a:lnTo>
                  <a:lnTo>
                    <a:pt x="1213281" y="269646"/>
                  </a:lnTo>
                  <a:lnTo>
                    <a:pt x="1156981" y="277382"/>
                  </a:lnTo>
                  <a:lnTo>
                    <a:pt x="1097139" y="284101"/>
                  </a:lnTo>
                  <a:lnTo>
                    <a:pt x="1034073" y="289739"/>
                  </a:lnTo>
                  <a:lnTo>
                    <a:pt x="968100" y="294234"/>
                  </a:lnTo>
                  <a:lnTo>
                    <a:pt x="899536" y="297522"/>
                  </a:lnTo>
                  <a:lnTo>
                    <a:pt x="828698" y="299541"/>
                  </a:lnTo>
                  <a:lnTo>
                    <a:pt x="755903" y="300227"/>
                  </a:lnTo>
                  <a:lnTo>
                    <a:pt x="683109" y="299541"/>
                  </a:lnTo>
                  <a:lnTo>
                    <a:pt x="612271" y="297522"/>
                  </a:lnTo>
                  <a:lnTo>
                    <a:pt x="543707" y="294234"/>
                  </a:lnTo>
                  <a:lnTo>
                    <a:pt x="477734" y="289739"/>
                  </a:lnTo>
                  <a:lnTo>
                    <a:pt x="414668" y="284101"/>
                  </a:lnTo>
                  <a:lnTo>
                    <a:pt x="354826" y="277382"/>
                  </a:lnTo>
                  <a:lnTo>
                    <a:pt x="298526" y="269646"/>
                  </a:lnTo>
                  <a:lnTo>
                    <a:pt x="246083" y="260954"/>
                  </a:lnTo>
                  <a:lnTo>
                    <a:pt x="197816" y="251370"/>
                  </a:lnTo>
                  <a:lnTo>
                    <a:pt x="154041" y="240957"/>
                  </a:lnTo>
                  <a:lnTo>
                    <a:pt x="115074" y="229776"/>
                  </a:lnTo>
                  <a:lnTo>
                    <a:pt x="52834" y="205367"/>
                  </a:lnTo>
                  <a:lnTo>
                    <a:pt x="13631" y="178646"/>
                  </a:lnTo>
                  <a:lnTo>
                    <a:pt x="0" y="150113"/>
                  </a:lnTo>
                  <a:close/>
                </a:path>
              </a:pathLst>
            </a:custGeom>
            <a:ln w="254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203609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75F5-EEE5-6EC3-3859-B43CFE218FB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239557F-CF82-081B-320E-DA59986B513D}"/>
              </a:ext>
            </a:extLst>
          </p:cNvPr>
          <p:cNvSpPr>
            <a:spLocks noGrp="1"/>
          </p:cNvSpPr>
          <p:nvPr>
            <p:ph type="title"/>
          </p:nvPr>
        </p:nvSpPr>
        <p:spPr/>
        <p:txBody>
          <a:bodyPr/>
          <a:lstStyle/>
          <a:p>
            <a:r>
              <a:rPr lang="en-US" spc="-5" dirty="0" err="1"/>
              <a:t>Benutzerkennung</a:t>
            </a:r>
            <a:endParaRPr lang="LID4096" dirty="0"/>
          </a:p>
        </p:txBody>
      </p:sp>
      <p:sp>
        <p:nvSpPr>
          <p:cNvPr id="11" name="Content Placeholder 10">
            <a:extLst>
              <a:ext uri="{FF2B5EF4-FFF2-40B4-BE49-F238E27FC236}">
                <a16:creationId xmlns:a16="http://schemas.microsoft.com/office/drawing/2014/main" id="{72996AB8-B237-A28A-245B-2F593A8EF043}"/>
              </a:ext>
            </a:extLst>
          </p:cNvPr>
          <p:cNvSpPr>
            <a:spLocks noGrp="1"/>
          </p:cNvSpPr>
          <p:nvPr>
            <p:ph idx="1"/>
          </p:nvPr>
        </p:nvSpPr>
        <p:spPr/>
        <p:txBody>
          <a:bodyPr/>
          <a:lstStyle/>
          <a:p>
            <a:pPr marL="355600" indent="-343535">
              <a:lnSpc>
                <a:spcPct val="100000"/>
              </a:lnSpc>
              <a:spcBef>
                <a:spcPts val="670"/>
              </a:spcBef>
              <a:buFont typeface="Arial MT"/>
              <a:buChar char="•"/>
              <a:tabLst>
                <a:tab pos="355600" algn="l"/>
                <a:tab pos="356235" algn="l"/>
              </a:tabLst>
            </a:pPr>
            <a:r>
              <a:rPr lang="de-DE" sz="2400" spc="-10" dirty="0">
                <a:solidFill>
                  <a:srgbClr val="002F55"/>
                </a:solidFill>
                <a:latin typeface="Calibri"/>
                <a:cs typeface="Calibri"/>
              </a:rPr>
              <a:t>Rechenzentrums-Kennung</a:t>
            </a:r>
            <a:endParaRPr lang="de-DE" sz="2400" dirty="0">
              <a:latin typeface="Calibri"/>
              <a:cs typeface="Calibri"/>
            </a:endParaRPr>
          </a:p>
          <a:p>
            <a:pPr marL="355600" indent="-343535">
              <a:lnSpc>
                <a:spcPct val="100000"/>
              </a:lnSpc>
              <a:spcBef>
                <a:spcPts val="580"/>
              </a:spcBef>
              <a:buFont typeface="Arial MT"/>
              <a:buChar char="•"/>
              <a:tabLst>
                <a:tab pos="355600" algn="l"/>
                <a:tab pos="356235" algn="l"/>
              </a:tabLst>
            </a:pPr>
            <a:r>
              <a:rPr lang="de-DE" sz="2400" spc="-10" dirty="0">
                <a:solidFill>
                  <a:srgbClr val="002F55"/>
                </a:solidFill>
                <a:latin typeface="Calibri"/>
                <a:cs typeface="Calibri"/>
              </a:rPr>
              <a:t>Login-Daten</a:t>
            </a:r>
            <a:r>
              <a:rPr lang="de-DE" sz="2400" spc="-5" dirty="0">
                <a:solidFill>
                  <a:srgbClr val="002F55"/>
                </a:solidFill>
                <a:latin typeface="Calibri"/>
                <a:cs typeface="Calibri"/>
              </a:rPr>
              <a:t> für</a:t>
            </a:r>
            <a:r>
              <a:rPr lang="de-DE" sz="2400" spc="-10" dirty="0">
                <a:solidFill>
                  <a:srgbClr val="002F55"/>
                </a:solidFill>
                <a:latin typeface="Calibri"/>
                <a:cs typeface="Calibri"/>
              </a:rPr>
              <a:t> </a:t>
            </a:r>
            <a:r>
              <a:rPr lang="de-DE" sz="2400" spc="-15" dirty="0">
                <a:solidFill>
                  <a:srgbClr val="002F55"/>
                </a:solidFill>
                <a:latin typeface="Calibri"/>
                <a:cs typeface="Calibri"/>
              </a:rPr>
              <a:t>Portal²,</a:t>
            </a:r>
            <a:r>
              <a:rPr lang="de-DE" sz="2400" dirty="0">
                <a:solidFill>
                  <a:srgbClr val="002F55"/>
                </a:solidFill>
                <a:latin typeface="Calibri"/>
                <a:cs typeface="Calibri"/>
              </a:rPr>
              <a:t> </a:t>
            </a:r>
            <a:r>
              <a:rPr lang="de-DE" sz="2400" spc="-5" dirty="0">
                <a:solidFill>
                  <a:srgbClr val="002F55"/>
                </a:solidFill>
                <a:latin typeface="Calibri"/>
                <a:cs typeface="Calibri"/>
              </a:rPr>
              <a:t>ILIAS,</a:t>
            </a:r>
            <a:r>
              <a:rPr lang="de-DE" sz="2400" spc="-30" dirty="0">
                <a:solidFill>
                  <a:srgbClr val="002F55"/>
                </a:solidFill>
                <a:latin typeface="Calibri"/>
                <a:cs typeface="Calibri"/>
              </a:rPr>
              <a:t> </a:t>
            </a:r>
            <a:r>
              <a:rPr lang="de-DE" sz="2400" dirty="0">
                <a:solidFill>
                  <a:srgbClr val="002F55"/>
                </a:solidFill>
                <a:latin typeface="Calibri"/>
                <a:cs typeface="Calibri"/>
              </a:rPr>
              <a:t>WLAN </a:t>
            </a:r>
            <a:r>
              <a:rPr lang="de-DE" sz="2400" spc="-10" dirty="0">
                <a:solidFill>
                  <a:srgbClr val="002F55"/>
                </a:solidFill>
                <a:latin typeface="Calibri"/>
                <a:cs typeface="Calibri"/>
              </a:rPr>
              <a:t>etc.</a:t>
            </a:r>
          </a:p>
          <a:p>
            <a:pPr marL="355600" indent="-343535">
              <a:lnSpc>
                <a:spcPct val="100000"/>
              </a:lnSpc>
              <a:spcBef>
                <a:spcPts val="580"/>
              </a:spcBef>
              <a:buFont typeface="Arial MT"/>
              <a:buChar char="•"/>
              <a:tabLst>
                <a:tab pos="355600" algn="l"/>
                <a:tab pos="356235" algn="l"/>
              </a:tabLst>
            </a:pPr>
            <a:r>
              <a:rPr lang="de-DE" spc="-10" dirty="0">
                <a:solidFill>
                  <a:srgbClr val="002F55"/>
                </a:solidFill>
                <a:latin typeface="Calibri"/>
                <a:cs typeface="Calibri"/>
              </a:rPr>
              <a:t>Mail: </a:t>
            </a:r>
            <a:r>
              <a:rPr lang="de-DE" sz="2400" u="heavy" spc="-10" dirty="0">
                <a:solidFill>
                  <a:srgbClr val="0000FF"/>
                </a:solidFill>
                <a:uFill>
                  <a:solidFill>
                    <a:srgbClr val="0000FF"/>
                  </a:solidFill>
                </a:uFill>
                <a:latin typeface="Calibri"/>
                <a:cs typeface="Calibri"/>
                <a:hlinkClick r:id="rId2"/>
              </a:rPr>
              <a:t>https://students.webmail.uni-mannheim.de</a:t>
            </a:r>
            <a:endParaRPr lang="de-DE" sz="2400" dirty="0">
              <a:latin typeface="Calibri"/>
              <a:cs typeface="Calibri"/>
            </a:endParaRPr>
          </a:p>
          <a:p>
            <a:pPr marL="756285" lvl="1" indent="-287020">
              <a:lnSpc>
                <a:spcPct val="100000"/>
              </a:lnSpc>
              <a:spcBef>
                <a:spcPts val="480"/>
              </a:spcBef>
              <a:buFont typeface="Arial MT"/>
              <a:buChar char="–"/>
              <a:tabLst>
                <a:tab pos="756285" algn="l"/>
                <a:tab pos="756920" algn="l"/>
              </a:tabLst>
            </a:pPr>
            <a:r>
              <a:rPr lang="de-DE" sz="2000" i="1" spc="-5" dirty="0">
                <a:solidFill>
                  <a:srgbClr val="002F55"/>
                </a:solidFill>
                <a:latin typeface="Calibri"/>
                <a:cs typeface="Calibri"/>
              </a:rPr>
              <a:t>kennung@mail.uni-mannheim.de</a:t>
            </a:r>
          </a:p>
          <a:p>
            <a:pPr marL="756285" lvl="1" indent="-287020">
              <a:lnSpc>
                <a:spcPct val="100000"/>
              </a:lnSpc>
              <a:spcBef>
                <a:spcPts val="480"/>
              </a:spcBef>
              <a:buFont typeface="Arial MT"/>
              <a:buChar char="–"/>
              <a:tabLst>
                <a:tab pos="756285" algn="l"/>
                <a:tab pos="756920" algn="l"/>
              </a:tabLst>
            </a:pPr>
            <a:r>
              <a:rPr lang="de-DE" sz="2000" spc="-5" dirty="0">
                <a:solidFill>
                  <a:srgbClr val="002F55"/>
                </a:solidFill>
                <a:latin typeface="Calibri"/>
                <a:cs typeface="Calibri"/>
              </a:rPr>
              <a:t>Wichtige </a:t>
            </a:r>
            <a:r>
              <a:rPr lang="de-DE" sz="2000" spc="-10" dirty="0">
                <a:solidFill>
                  <a:srgbClr val="002F55"/>
                </a:solidFill>
                <a:latin typeface="Calibri"/>
                <a:cs typeface="Calibri"/>
              </a:rPr>
              <a:t>Informationen zu</a:t>
            </a:r>
            <a:r>
              <a:rPr lang="de-DE" sz="2000" dirty="0">
                <a:solidFill>
                  <a:srgbClr val="002F55"/>
                </a:solidFill>
                <a:latin typeface="Calibri"/>
                <a:cs typeface="Calibri"/>
              </a:rPr>
              <a:t> Prüfungsanmeldung,</a:t>
            </a:r>
            <a:r>
              <a:rPr lang="de-DE" sz="2000" spc="-20" dirty="0">
                <a:solidFill>
                  <a:srgbClr val="002F55"/>
                </a:solidFill>
                <a:latin typeface="Calibri"/>
                <a:cs typeface="Calibri"/>
              </a:rPr>
              <a:t> </a:t>
            </a:r>
            <a:r>
              <a:rPr lang="de-DE" sz="2000" dirty="0">
                <a:solidFill>
                  <a:srgbClr val="002F55"/>
                </a:solidFill>
                <a:latin typeface="Calibri"/>
                <a:cs typeface="Calibri"/>
              </a:rPr>
              <a:t>Rückmeldung</a:t>
            </a:r>
            <a:r>
              <a:rPr lang="de-DE" sz="2000" spc="-25" dirty="0">
                <a:solidFill>
                  <a:srgbClr val="002F55"/>
                </a:solidFill>
                <a:latin typeface="Calibri"/>
                <a:cs typeface="Calibri"/>
              </a:rPr>
              <a:t> </a:t>
            </a:r>
            <a:r>
              <a:rPr lang="de-DE" sz="2000" spc="-10" dirty="0">
                <a:solidFill>
                  <a:srgbClr val="002F55"/>
                </a:solidFill>
                <a:latin typeface="Calibri"/>
                <a:cs typeface="Calibri"/>
              </a:rPr>
              <a:t>etc.</a:t>
            </a:r>
            <a:r>
              <a:rPr lang="de-DE" dirty="0">
                <a:latin typeface="Calibri"/>
                <a:cs typeface="Calibri"/>
              </a:rPr>
              <a:t> </a:t>
            </a:r>
            <a:r>
              <a:rPr lang="de-DE" sz="2000" spc="-10" dirty="0">
                <a:solidFill>
                  <a:srgbClr val="002F55"/>
                </a:solidFill>
                <a:latin typeface="Calibri"/>
                <a:cs typeface="Calibri"/>
              </a:rPr>
              <a:t>erhaltet</a:t>
            </a:r>
            <a:r>
              <a:rPr lang="de-DE" sz="2000" spc="20" dirty="0">
                <a:solidFill>
                  <a:srgbClr val="002F55"/>
                </a:solidFill>
                <a:latin typeface="Calibri"/>
                <a:cs typeface="Calibri"/>
              </a:rPr>
              <a:t> </a:t>
            </a:r>
            <a:r>
              <a:rPr lang="de-DE" sz="2000" dirty="0">
                <a:solidFill>
                  <a:srgbClr val="002F55"/>
                </a:solidFill>
                <a:latin typeface="Calibri"/>
                <a:cs typeface="Calibri"/>
              </a:rPr>
              <a:t>ihr</a:t>
            </a:r>
            <a:r>
              <a:rPr lang="de-DE" sz="2000" spc="-25" dirty="0">
                <a:solidFill>
                  <a:srgbClr val="002F55"/>
                </a:solidFill>
                <a:latin typeface="Calibri"/>
                <a:cs typeface="Calibri"/>
              </a:rPr>
              <a:t> </a:t>
            </a:r>
            <a:r>
              <a:rPr lang="de-DE" sz="2000" spc="-5" dirty="0">
                <a:solidFill>
                  <a:srgbClr val="002F55"/>
                </a:solidFill>
                <a:latin typeface="Calibri"/>
                <a:cs typeface="Calibri"/>
              </a:rPr>
              <a:t>über</a:t>
            </a:r>
            <a:r>
              <a:rPr lang="de-DE" sz="2000" spc="-10" dirty="0">
                <a:solidFill>
                  <a:srgbClr val="002F55"/>
                </a:solidFill>
                <a:latin typeface="Calibri"/>
                <a:cs typeface="Calibri"/>
              </a:rPr>
              <a:t> </a:t>
            </a:r>
            <a:r>
              <a:rPr lang="de-DE" sz="2000" spc="-5" dirty="0">
                <a:solidFill>
                  <a:srgbClr val="002F55"/>
                </a:solidFill>
                <a:latin typeface="Calibri"/>
                <a:cs typeface="Calibri"/>
              </a:rPr>
              <a:t>die </a:t>
            </a:r>
            <a:r>
              <a:rPr lang="de-DE" sz="2000" dirty="0">
                <a:solidFill>
                  <a:srgbClr val="002F55"/>
                </a:solidFill>
                <a:latin typeface="Calibri"/>
                <a:cs typeface="Calibri"/>
              </a:rPr>
              <a:t>Uni-Mail</a:t>
            </a:r>
            <a:endParaRPr lang="de-DE" sz="2000" dirty="0">
              <a:latin typeface="Calibri"/>
              <a:cs typeface="Calibri"/>
            </a:endParaRPr>
          </a:p>
          <a:p>
            <a:pPr marL="355600" indent="-343535">
              <a:lnSpc>
                <a:spcPct val="100000"/>
              </a:lnSpc>
              <a:spcBef>
                <a:spcPts val="580"/>
              </a:spcBef>
              <a:buFont typeface="Arial MT"/>
              <a:buChar char="•"/>
              <a:tabLst>
                <a:tab pos="355600" algn="l"/>
                <a:tab pos="356235" algn="l"/>
              </a:tabLst>
            </a:pPr>
            <a:endParaRPr lang="de-DE" dirty="0">
              <a:latin typeface="Calibri"/>
              <a:cs typeface="Calibri"/>
            </a:endParaRPr>
          </a:p>
        </p:txBody>
      </p:sp>
      <p:sp>
        <p:nvSpPr>
          <p:cNvPr id="7" name="Date Placeholder 6">
            <a:extLst>
              <a:ext uri="{FF2B5EF4-FFF2-40B4-BE49-F238E27FC236}">
                <a16:creationId xmlns:a16="http://schemas.microsoft.com/office/drawing/2014/main" id="{0427C4D0-C81A-EF0B-62BD-471F33BBD887}"/>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EAF0EA18-15FE-A721-245E-75C24019D5F0}"/>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5EDE6DB5-044C-FBD8-ACCF-425CADDC09BA}"/>
              </a:ext>
            </a:extLst>
          </p:cNvPr>
          <p:cNvSpPr>
            <a:spLocks noGrp="1"/>
          </p:cNvSpPr>
          <p:nvPr>
            <p:ph type="sldNum" sz="quarter" idx="12"/>
          </p:nvPr>
        </p:nvSpPr>
        <p:spPr/>
        <p:txBody>
          <a:bodyPr/>
          <a:lstStyle/>
          <a:p>
            <a:fld id="{FC0CC166-4E39-43B8-AB91-BDD1C4C9E224}" type="slidenum">
              <a:rPr lang="de-DE" smtClean="0"/>
              <a:t>18</a:t>
            </a:fld>
            <a:endParaRPr lang="de-DE"/>
          </a:p>
        </p:txBody>
      </p:sp>
    </p:spTree>
    <p:extLst>
      <p:ext uri="{BB962C8B-B14F-4D97-AF65-F5344CB8AC3E}">
        <p14:creationId xmlns:p14="http://schemas.microsoft.com/office/powerpoint/2010/main" val="244517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6CD7B-BA1D-8224-2C19-6554C969922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8913880-C92B-0472-CBBB-4A3D1C8603D4}"/>
              </a:ext>
            </a:extLst>
          </p:cNvPr>
          <p:cNvSpPr>
            <a:spLocks noGrp="1"/>
          </p:cNvSpPr>
          <p:nvPr>
            <p:ph type="title"/>
          </p:nvPr>
        </p:nvSpPr>
        <p:spPr/>
        <p:txBody>
          <a:bodyPr/>
          <a:lstStyle/>
          <a:p>
            <a:r>
              <a:rPr lang="en-US" spc="-10" dirty="0" err="1"/>
              <a:t>Bibliotheken</a:t>
            </a:r>
            <a:endParaRPr lang="LID4096" dirty="0"/>
          </a:p>
        </p:txBody>
      </p:sp>
      <p:sp>
        <p:nvSpPr>
          <p:cNvPr id="11" name="Content Placeholder 10">
            <a:extLst>
              <a:ext uri="{FF2B5EF4-FFF2-40B4-BE49-F238E27FC236}">
                <a16:creationId xmlns:a16="http://schemas.microsoft.com/office/drawing/2014/main" id="{D1FBF6C3-83C9-FF68-F7BA-88A3BBB9D141}"/>
              </a:ext>
            </a:extLst>
          </p:cNvPr>
          <p:cNvSpPr>
            <a:spLocks noGrp="1"/>
          </p:cNvSpPr>
          <p:nvPr>
            <p:ph idx="1"/>
          </p:nvPr>
        </p:nvSpPr>
        <p:spPr>
          <a:xfrm>
            <a:off x="684000" y="1982490"/>
            <a:ext cx="4716092" cy="3834000"/>
          </a:xfrm>
        </p:spPr>
        <p:txBody>
          <a:bodyPr/>
          <a:lstStyle/>
          <a:p>
            <a:pPr marL="469900" marR="666750" indent="-457834">
              <a:lnSpc>
                <a:spcPct val="100000"/>
              </a:lnSpc>
              <a:spcBef>
                <a:spcPts val="105"/>
              </a:spcBef>
              <a:buAutoNum type="arabicParenBoth"/>
              <a:tabLst>
                <a:tab pos="469900" algn="l"/>
                <a:tab pos="470534" algn="l"/>
              </a:tabLst>
            </a:pPr>
            <a:r>
              <a:rPr lang="en-US" sz="2000" spc="-5" dirty="0">
                <a:solidFill>
                  <a:srgbClr val="002F55"/>
                </a:solidFill>
                <a:latin typeface="Calibri"/>
                <a:cs typeface="Calibri"/>
              </a:rPr>
              <a:t>Learning </a:t>
            </a:r>
            <a:r>
              <a:rPr lang="en-US" sz="2000" spc="-10" dirty="0">
                <a:solidFill>
                  <a:srgbClr val="002F55"/>
                </a:solidFill>
                <a:latin typeface="Calibri"/>
                <a:cs typeface="Calibri"/>
              </a:rPr>
              <a:t>Center: </a:t>
            </a:r>
            <a:r>
              <a:rPr lang="en-US" sz="2000" spc="-5" dirty="0">
                <a:solidFill>
                  <a:srgbClr val="002F55"/>
                </a:solidFill>
                <a:latin typeface="Calibri"/>
                <a:cs typeface="Calibri"/>
              </a:rPr>
              <a:t>Schloss </a:t>
            </a:r>
            <a:r>
              <a:rPr lang="en-US" sz="2000" spc="-440" dirty="0">
                <a:solidFill>
                  <a:srgbClr val="002F55"/>
                </a:solidFill>
                <a:latin typeface="Calibri"/>
                <a:cs typeface="Calibri"/>
              </a:rPr>
              <a:t> </a:t>
            </a:r>
            <a:r>
              <a:rPr lang="en-US" sz="2000" spc="-5" dirty="0" err="1">
                <a:solidFill>
                  <a:srgbClr val="002F55"/>
                </a:solidFill>
                <a:latin typeface="Calibri"/>
                <a:cs typeface="Calibri"/>
              </a:rPr>
              <a:t>Schneckenhof</a:t>
            </a:r>
            <a:endParaRPr lang="en-US" sz="2000" dirty="0">
              <a:latin typeface="Calibri"/>
              <a:cs typeface="Calibri"/>
            </a:endParaRPr>
          </a:p>
          <a:p>
            <a:pPr marL="469900" indent="-457834">
              <a:lnSpc>
                <a:spcPct val="100000"/>
              </a:lnSpc>
              <a:spcBef>
                <a:spcPts val="480"/>
              </a:spcBef>
              <a:buAutoNum type="arabicParenBoth"/>
              <a:tabLst>
                <a:tab pos="469900" algn="l"/>
                <a:tab pos="470534" algn="l"/>
              </a:tabLst>
            </a:pPr>
            <a:r>
              <a:rPr lang="en-US" sz="2000" dirty="0">
                <a:solidFill>
                  <a:srgbClr val="002F55"/>
                </a:solidFill>
                <a:latin typeface="Calibri"/>
                <a:cs typeface="Calibri"/>
              </a:rPr>
              <a:t>VWL,</a:t>
            </a:r>
            <a:r>
              <a:rPr lang="en-US" sz="2000" spc="-25" dirty="0">
                <a:solidFill>
                  <a:srgbClr val="002F55"/>
                </a:solidFill>
                <a:latin typeface="Calibri"/>
                <a:cs typeface="Calibri"/>
              </a:rPr>
              <a:t> </a:t>
            </a:r>
            <a:r>
              <a:rPr lang="en-US" sz="2000" spc="-10" dirty="0">
                <a:solidFill>
                  <a:srgbClr val="002F55"/>
                </a:solidFill>
                <a:latin typeface="Calibri"/>
                <a:cs typeface="Calibri"/>
              </a:rPr>
              <a:t>Jura:</a:t>
            </a:r>
            <a:r>
              <a:rPr lang="en-US" sz="2000" spc="-5" dirty="0">
                <a:solidFill>
                  <a:srgbClr val="002F55"/>
                </a:solidFill>
                <a:latin typeface="Calibri"/>
                <a:cs typeface="Calibri"/>
              </a:rPr>
              <a:t> Schloss </a:t>
            </a:r>
            <a:r>
              <a:rPr lang="en-US" sz="2000" spc="-10" dirty="0" err="1">
                <a:solidFill>
                  <a:srgbClr val="002F55"/>
                </a:solidFill>
                <a:latin typeface="Calibri"/>
                <a:cs typeface="Calibri"/>
              </a:rPr>
              <a:t>Mittelbau</a:t>
            </a:r>
            <a:endParaRPr lang="en-US" sz="2000" dirty="0">
              <a:latin typeface="Calibri"/>
              <a:cs typeface="Calibri"/>
            </a:endParaRPr>
          </a:p>
          <a:p>
            <a:pPr marL="469900" indent="-457834">
              <a:lnSpc>
                <a:spcPct val="100000"/>
              </a:lnSpc>
              <a:spcBef>
                <a:spcPts val="480"/>
              </a:spcBef>
              <a:buAutoNum type="arabicParenBoth"/>
              <a:tabLst>
                <a:tab pos="469900" algn="l"/>
                <a:tab pos="470534" algn="l"/>
              </a:tabLst>
            </a:pPr>
            <a:r>
              <a:rPr lang="en-US" sz="2000" spc="-5" dirty="0" err="1">
                <a:solidFill>
                  <a:srgbClr val="002F55"/>
                </a:solidFill>
                <a:latin typeface="Calibri"/>
                <a:cs typeface="Calibri"/>
              </a:rPr>
              <a:t>Mediathek</a:t>
            </a:r>
            <a:r>
              <a:rPr lang="en-US" sz="2000" spc="-5" dirty="0">
                <a:solidFill>
                  <a:srgbClr val="002F55"/>
                </a:solidFill>
                <a:latin typeface="Calibri"/>
                <a:cs typeface="Calibri"/>
              </a:rPr>
              <a:t>:</a:t>
            </a:r>
            <a:r>
              <a:rPr lang="en-US" sz="2000" spc="-20" dirty="0">
                <a:solidFill>
                  <a:srgbClr val="002F55"/>
                </a:solidFill>
                <a:latin typeface="Calibri"/>
                <a:cs typeface="Calibri"/>
              </a:rPr>
              <a:t> </a:t>
            </a:r>
            <a:r>
              <a:rPr lang="en-US" sz="2000" dirty="0">
                <a:solidFill>
                  <a:srgbClr val="002F55"/>
                </a:solidFill>
                <a:latin typeface="Calibri"/>
                <a:cs typeface="Calibri"/>
              </a:rPr>
              <a:t>A3</a:t>
            </a:r>
            <a:endParaRPr lang="en-US" sz="2000" dirty="0">
              <a:latin typeface="Calibri"/>
              <a:cs typeface="Calibri"/>
            </a:endParaRPr>
          </a:p>
          <a:p>
            <a:pPr marL="469900" indent="-457834">
              <a:lnSpc>
                <a:spcPct val="100000"/>
              </a:lnSpc>
              <a:spcBef>
                <a:spcPts val="480"/>
              </a:spcBef>
              <a:buAutoNum type="arabicParenBoth"/>
              <a:tabLst>
                <a:tab pos="469900" algn="l"/>
                <a:tab pos="470534" algn="l"/>
              </a:tabLst>
            </a:pPr>
            <a:r>
              <a:rPr lang="en-US" sz="2000" spc="-5" dirty="0" err="1">
                <a:solidFill>
                  <a:srgbClr val="002F55"/>
                </a:solidFill>
                <a:latin typeface="Calibri"/>
                <a:cs typeface="Calibri"/>
              </a:rPr>
              <a:t>Mathematik</a:t>
            </a:r>
            <a:r>
              <a:rPr lang="en-US" sz="2000" spc="-5" dirty="0">
                <a:solidFill>
                  <a:srgbClr val="002F55"/>
                </a:solidFill>
                <a:latin typeface="Calibri"/>
                <a:cs typeface="Calibri"/>
              </a:rPr>
              <a:t>, </a:t>
            </a:r>
            <a:r>
              <a:rPr lang="en-US" sz="2000" spc="-10" dirty="0" err="1">
                <a:solidFill>
                  <a:srgbClr val="002F55"/>
                </a:solidFill>
                <a:latin typeface="Calibri"/>
                <a:cs typeface="Calibri"/>
              </a:rPr>
              <a:t>Informatik</a:t>
            </a:r>
            <a:r>
              <a:rPr lang="en-US" sz="2000" spc="-10" dirty="0">
                <a:solidFill>
                  <a:srgbClr val="002F55"/>
                </a:solidFill>
                <a:latin typeface="Calibri"/>
                <a:cs typeface="Calibri"/>
              </a:rPr>
              <a:t>: </a:t>
            </a:r>
            <a:r>
              <a:rPr lang="en-US" sz="2000" dirty="0">
                <a:solidFill>
                  <a:srgbClr val="002F55"/>
                </a:solidFill>
                <a:latin typeface="Calibri"/>
                <a:cs typeface="Calibri"/>
              </a:rPr>
              <a:t>A5</a:t>
            </a:r>
            <a:endParaRPr lang="en-US" sz="2000" dirty="0">
              <a:latin typeface="Calibri"/>
              <a:cs typeface="Calibri"/>
            </a:endParaRPr>
          </a:p>
          <a:p>
            <a:pPr marL="469900" marR="267970" indent="-457834">
              <a:lnSpc>
                <a:spcPct val="100000"/>
              </a:lnSpc>
              <a:spcBef>
                <a:spcPts val="480"/>
              </a:spcBef>
              <a:buAutoNum type="arabicParenBoth"/>
              <a:tabLst>
                <a:tab pos="469900" algn="l"/>
                <a:tab pos="470534" algn="l"/>
              </a:tabLst>
            </a:pPr>
            <a:r>
              <a:rPr lang="en-US" sz="2000" spc="-5" dirty="0" err="1">
                <a:solidFill>
                  <a:srgbClr val="002F55"/>
                </a:solidFill>
                <a:latin typeface="Calibri"/>
                <a:cs typeface="Calibri"/>
              </a:rPr>
              <a:t>Ausleihzentrum</a:t>
            </a:r>
            <a:r>
              <a:rPr lang="en-US" sz="2000" spc="5" dirty="0">
                <a:solidFill>
                  <a:srgbClr val="002F55"/>
                </a:solidFill>
                <a:latin typeface="Calibri"/>
                <a:cs typeface="Calibri"/>
              </a:rPr>
              <a:t> </a:t>
            </a:r>
            <a:r>
              <a:rPr lang="en-US" sz="2000" dirty="0">
                <a:solidFill>
                  <a:srgbClr val="002F55"/>
                </a:solidFill>
                <a:latin typeface="Calibri"/>
                <a:cs typeface="Calibri"/>
              </a:rPr>
              <a:t>+</a:t>
            </a:r>
            <a:br>
              <a:rPr lang="en-US" sz="2000" dirty="0">
                <a:solidFill>
                  <a:srgbClr val="002F55"/>
                </a:solidFill>
                <a:latin typeface="Calibri"/>
                <a:cs typeface="Calibri"/>
              </a:rPr>
            </a:br>
            <a:r>
              <a:rPr lang="en-US" sz="2000" spc="-5" dirty="0" err="1">
                <a:solidFill>
                  <a:srgbClr val="002F55"/>
                </a:solidFill>
                <a:latin typeface="Calibri"/>
                <a:cs typeface="Calibri"/>
              </a:rPr>
              <a:t>Lehrbuchsammlung</a:t>
            </a:r>
            <a:r>
              <a:rPr lang="en-US" sz="2000" spc="-5" dirty="0">
                <a:solidFill>
                  <a:srgbClr val="002F55"/>
                </a:solidFill>
                <a:latin typeface="Calibri"/>
                <a:cs typeface="Calibri"/>
              </a:rPr>
              <a:t>: Schloss </a:t>
            </a:r>
            <a:r>
              <a:rPr lang="en-US" sz="2000" spc="-440" dirty="0">
                <a:solidFill>
                  <a:srgbClr val="002F55"/>
                </a:solidFill>
                <a:latin typeface="Calibri"/>
                <a:cs typeface="Calibri"/>
              </a:rPr>
              <a:t> </a:t>
            </a:r>
            <a:r>
              <a:rPr lang="en-US" sz="2000" spc="-10" dirty="0" err="1">
                <a:solidFill>
                  <a:srgbClr val="002F55"/>
                </a:solidFill>
                <a:latin typeface="Calibri"/>
                <a:cs typeface="Calibri"/>
              </a:rPr>
              <a:t>Westflügel</a:t>
            </a:r>
            <a:endParaRPr lang="en-US" sz="2000" spc="-10" dirty="0">
              <a:solidFill>
                <a:srgbClr val="002F55"/>
              </a:solidFill>
              <a:latin typeface="Calibri"/>
              <a:cs typeface="Calibri"/>
            </a:endParaRPr>
          </a:p>
          <a:p>
            <a:pPr marL="12066" marR="267970" indent="0">
              <a:spcBef>
                <a:spcPts val="480"/>
              </a:spcBef>
              <a:buNone/>
              <a:tabLst>
                <a:tab pos="469900" algn="l"/>
                <a:tab pos="470534" algn="l"/>
              </a:tabLst>
            </a:pPr>
            <a:r>
              <a:rPr lang="de-DE" sz="2000" dirty="0">
                <a:solidFill>
                  <a:srgbClr val="002F55"/>
                </a:solidFill>
                <a:latin typeface="Calibri"/>
                <a:cs typeface="Calibri"/>
              </a:rPr>
              <a:t>Online:</a:t>
            </a:r>
            <a:r>
              <a:rPr lang="de-DE" sz="2000" spc="-20" dirty="0">
                <a:solidFill>
                  <a:srgbClr val="002F55"/>
                </a:solidFill>
                <a:latin typeface="Calibri"/>
                <a:cs typeface="Calibri"/>
              </a:rPr>
              <a:t> </a:t>
            </a:r>
            <a:r>
              <a:rPr lang="de-DE" sz="2000" u="heavy" spc="-10" dirty="0">
                <a:solidFill>
                  <a:srgbClr val="0000FF"/>
                </a:solidFill>
                <a:uFill>
                  <a:solidFill>
                    <a:srgbClr val="0000FF"/>
                  </a:solidFill>
                </a:uFill>
                <a:latin typeface="Calibri"/>
                <a:cs typeface="Calibri"/>
                <a:hlinkClick r:id="rId2"/>
              </a:rPr>
              <a:t>www.bib.uni-mannheim.de</a:t>
            </a:r>
            <a:endParaRPr lang="de-DE" sz="2000" dirty="0">
              <a:latin typeface="Calibri"/>
              <a:cs typeface="Calibri"/>
            </a:endParaRPr>
          </a:p>
        </p:txBody>
      </p:sp>
      <p:sp>
        <p:nvSpPr>
          <p:cNvPr id="7" name="Date Placeholder 6">
            <a:extLst>
              <a:ext uri="{FF2B5EF4-FFF2-40B4-BE49-F238E27FC236}">
                <a16:creationId xmlns:a16="http://schemas.microsoft.com/office/drawing/2014/main" id="{7441566F-32A4-4BBC-3015-CE296A403011}"/>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14864E37-E060-145A-BA1A-5E935F5EF73C}"/>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F2C29715-AE3C-88CF-9056-7ADA34A6080B}"/>
              </a:ext>
            </a:extLst>
          </p:cNvPr>
          <p:cNvSpPr>
            <a:spLocks noGrp="1"/>
          </p:cNvSpPr>
          <p:nvPr>
            <p:ph type="sldNum" sz="quarter" idx="12"/>
          </p:nvPr>
        </p:nvSpPr>
        <p:spPr/>
        <p:txBody>
          <a:bodyPr/>
          <a:lstStyle/>
          <a:p>
            <a:fld id="{FC0CC166-4E39-43B8-AB91-BDD1C4C9E224}" type="slidenum">
              <a:rPr lang="de-DE" smtClean="0"/>
              <a:t>19</a:t>
            </a:fld>
            <a:endParaRPr lang="de-DE"/>
          </a:p>
        </p:txBody>
      </p:sp>
      <p:pic>
        <p:nvPicPr>
          <p:cNvPr id="2" name="object 4">
            <a:extLst>
              <a:ext uri="{FF2B5EF4-FFF2-40B4-BE49-F238E27FC236}">
                <a16:creationId xmlns:a16="http://schemas.microsoft.com/office/drawing/2014/main" id="{1C5E442D-3D46-80C1-D02D-1A9793611A5D}"/>
              </a:ext>
            </a:extLst>
          </p:cNvPr>
          <p:cNvPicPr/>
          <p:nvPr/>
        </p:nvPicPr>
        <p:blipFill>
          <a:blip r:embed="rId3" cstate="print"/>
          <a:stretch>
            <a:fillRect/>
          </a:stretch>
        </p:blipFill>
        <p:spPr>
          <a:xfrm>
            <a:off x="4572000" y="1984248"/>
            <a:ext cx="3826763" cy="3203447"/>
          </a:xfrm>
          <a:prstGeom prst="rect">
            <a:avLst/>
          </a:prstGeom>
        </p:spPr>
      </p:pic>
    </p:spTree>
    <p:extLst>
      <p:ext uri="{BB962C8B-B14F-4D97-AF65-F5344CB8AC3E}">
        <p14:creationId xmlns:p14="http://schemas.microsoft.com/office/powerpoint/2010/main" val="33818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6196A7-F761-8D1F-29B6-5041CDFF3E76}"/>
              </a:ext>
            </a:extLst>
          </p:cNvPr>
          <p:cNvSpPr>
            <a:spLocks noGrp="1"/>
          </p:cNvSpPr>
          <p:nvPr>
            <p:ph type="title"/>
          </p:nvPr>
        </p:nvSpPr>
        <p:spPr/>
        <p:txBody>
          <a:bodyPr/>
          <a:lstStyle/>
          <a:p>
            <a:r>
              <a:rPr lang="en-US" spc="-5" dirty="0" err="1"/>
              <a:t>Ansprechpartner</a:t>
            </a:r>
            <a:r>
              <a:rPr lang="en-US" spc="-45" dirty="0"/>
              <a:t> </a:t>
            </a:r>
            <a:r>
              <a:rPr lang="en-US" dirty="0"/>
              <a:t>-</a:t>
            </a:r>
            <a:r>
              <a:rPr lang="en-US" spc="-20" dirty="0"/>
              <a:t> </a:t>
            </a:r>
            <a:r>
              <a:rPr lang="en-US" spc="-15" dirty="0" err="1"/>
              <a:t>Dekanat</a:t>
            </a:r>
            <a:endParaRPr lang="LID4096" dirty="0"/>
          </a:p>
        </p:txBody>
      </p:sp>
      <p:sp>
        <p:nvSpPr>
          <p:cNvPr id="8" name="Text Placeholder 7">
            <a:extLst>
              <a:ext uri="{FF2B5EF4-FFF2-40B4-BE49-F238E27FC236}">
                <a16:creationId xmlns:a16="http://schemas.microsoft.com/office/drawing/2014/main" id="{AD72FF10-DDE9-2563-C199-31AD9E07DC10}"/>
              </a:ext>
            </a:extLst>
          </p:cNvPr>
          <p:cNvSpPr>
            <a:spLocks noGrp="1"/>
          </p:cNvSpPr>
          <p:nvPr>
            <p:ph type="body" idx="1"/>
          </p:nvPr>
        </p:nvSpPr>
        <p:spPr/>
        <p:txBody>
          <a:bodyPr/>
          <a:lstStyle/>
          <a:p>
            <a:r>
              <a:rPr lang="en-US" dirty="0"/>
              <a:t>Sanja Juric</a:t>
            </a:r>
          </a:p>
        </p:txBody>
      </p:sp>
      <p:sp>
        <p:nvSpPr>
          <p:cNvPr id="9" name="Content Placeholder 8">
            <a:extLst>
              <a:ext uri="{FF2B5EF4-FFF2-40B4-BE49-F238E27FC236}">
                <a16:creationId xmlns:a16="http://schemas.microsoft.com/office/drawing/2014/main" id="{2D62F3A2-79C1-5A83-790D-A28BD37EFA7F}"/>
              </a:ext>
            </a:extLst>
          </p:cNvPr>
          <p:cNvSpPr>
            <a:spLocks noGrp="1"/>
          </p:cNvSpPr>
          <p:nvPr>
            <p:ph sz="half" idx="2"/>
          </p:nvPr>
        </p:nvSpPr>
        <p:spPr/>
        <p:txBody>
          <a:bodyPr/>
          <a:lstStyle/>
          <a:p>
            <a:pPr marL="0" indent="0">
              <a:buNone/>
            </a:pPr>
            <a:r>
              <a:rPr lang="en-US" i="1" dirty="0" err="1"/>
              <a:t>Studiengangsmanagerin</a:t>
            </a:r>
            <a:endParaRPr lang="en-US" i="1" dirty="0"/>
          </a:p>
          <a:p>
            <a:pPr marL="0" indent="0">
              <a:buNone/>
            </a:pPr>
            <a:endParaRPr lang="en-US" dirty="0"/>
          </a:p>
          <a:p>
            <a:r>
              <a:rPr lang="de-DE" sz="2000" dirty="0"/>
              <a:t>B6, 26 – B 1.04, digital</a:t>
            </a:r>
          </a:p>
          <a:p>
            <a:r>
              <a:rPr lang="de-DE" sz="2000" dirty="0"/>
              <a:t>Sprechstunde: nach Vereinbarung</a:t>
            </a:r>
          </a:p>
          <a:p>
            <a:r>
              <a:rPr lang="de-DE" sz="2000" dirty="0"/>
              <a:t>E-Mail: juric@wim.uni-mannheim.de</a:t>
            </a:r>
          </a:p>
          <a:p>
            <a:r>
              <a:rPr lang="de-DE" sz="2000" dirty="0"/>
              <a:t>Telefon: 0621 181-2640</a:t>
            </a:r>
            <a:br>
              <a:rPr lang="de-DE" sz="2000" dirty="0"/>
            </a:br>
            <a:r>
              <a:rPr lang="de-DE" sz="2000" dirty="0"/>
              <a:t>	     0621 181-1782</a:t>
            </a:r>
          </a:p>
          <a:p>
            <a:endParaRPr lang="LID4096" dirty="0"/>
          </a:p>
        </p:txBody>
      </p:sp>
      <p:sp>
        <p:nvSpPr>
          <p:cNvPr id="10" name="Text Placeholder 9">
            <a:extLst>
              <a:ext uri="{FF2B5EF4-FFF2-40B4-BE49-F238E27FC236}">
                <a16:creationId xmlns:a16="http://schemas.microsoft.com/office/drawing/2014/main" id="{183796C5-736E-AEBC-F2F1-D1F600ECB2D4}"/>
              </a:ext>
            </a:extLst>
          </p:cNvPr>
          <p:cNvSpPr>
            <a:spLocks noGrp="1"/>
          </p:cNvSpPr>
          <p:nvPr>
            <p:ph type="body" sz="quarter" idx="3"/>
          </p:nvPr>
        </p:nvSpPr>
        <p:spPr/>
        <p:txBody>
          <a:bodyPr/>
          <a:lstStyle/>
          <a:p>
            <a:r>
              <a:rPr lang="en-US" dirty="0"/>
              <a:t>Juliane Roth</a:t>
            </a:r>
          </a:p>
        </p:txBody>
      </p:sp>
      <p:sp>
        <p:nvSpPr>
          <p:cNvPr id="11" name="Content Placeholder 10">
            <a:extLst>
              <a:ext uri="{FF2B5EF4-FFF2-40B4-BE49-F238E27FC236}">
                <a16:creationId xmlns:a16="http://schemas.microsoft.com/office/drawing/2014/main" id="{EFB14381-6924-66FE-9CE8-B8E3DEE9EC15}"/>
              </a:ext>
            </a:extLst>
          </p:cNvPr>
          <p:cNvSpPr>
            <a:spLocks noGrp="1"/>
          </p:cNvSpPr>
          <p:nvPr>
            <p:ph sz="quarter" idx="4"/>
          </p:nvPr>
        </p:nvSpPr>
        <p:spPr/>
        <p:txBody>
          <a:bodyPr/>
          <a:lstStyle/>
          <a:p>
            <a:pPr marL="0" indent="0">
              <a:buNone/>
            </a:pPr>
            <a:r>
              <a:rPr lang="en-US" i="1" dirty="0" err="1"/>
              <a:t>Auslandskoordinatorin</a:t>
            </a:r>
            <a:endParaRPr lang="en-US" i="1" dirty="0"/>
          </a:p>
          <a:p>
            <a:endParaRPr lang="en-US" dirty="0"/>
          </a:p>
          <a:p>
            <a:r>
              <a:rPr lang="de-DE" sz="2000" dirty="0"/>
              <a:t>B6, 26 – B 1.05, digital</a:t>
            </a:r>
          </a:p>
          <a:p>
            <a:r>
              <a:rPr lang="de-DE" sz="2000" dirty="0"/>
              <a:t>Sprechstunde: nach Vereinbarung</a:t>
            </a:r>
          </a:p>
          <a:p>
            <a:r>
              <a:rPr lang="de-DE" sz="2000" dirty="0"/>
              <a:t>E-Mail: roth@wim.uni-mannheim.de</a:t>
            </a:r>
          </a:p>
          <a:p>
            <a:r>
              <a:rPr lang="de-DE" sz="2000" dirty="0"/>
              <a:t>Telefon: 0621 181-2340</a:t>
            </a:r>
          </a:p>
        </p:txBody>
      </p:sp>
      <p:sp>
        <p:nvSpPr>
          <p:cNvPr id="4" name="Date Placeholder 3">
            <a:extLst>
              <a:ext uri="{FF2B5EF4-FFF2-40B4-BE49-F238E27FC236}">
                <a16:creationId xmlns:a16="http://schemas.microsoft.com/office/drawing/2014/main" id="{EE5700CF-E7A8-B61F-54C6-DA7E15879109}"/>
              </a:ext>
            </a:extLst>
          </p:cNvPr>
          <p:cNvSpPr>
            <a:spLocks noGrp="1"/>
          </p:cNvSpPr>
          <p:nvPr>
            <p:ph type="dt" sz="half" idx="10"/>
          </p:nvPr>
        </p:nvSpPr>
        <p:spPr/>
        <p:txBody>
          <a:bodyPr/>
          <a:lstStyle/>
          <a:p>
            <a:fld id="{5ACED792-A456-4A2E-84F6-A5904BB977FE}" type="datetime1">
              <a:rPr lang="de-DE" smtClean="0"/>
              <a:t>05.02.2025</a:t>
            </a:fld>
            <a:endParaRPr lang="de-DE"/>
          </a:p>
        </p:txBody>
      </p:sp>
      <p:sp>
        <p:nvSpPr>
          <p:cNvPr id="5" name="Footer Placeholder 4">
            <a:extLst>
              <a:ext uri="{FF2B5EF4-FFF2-40B4-BE49-F238E27FC236}">
                <a16:creationId xmlns:a16="http://schemas.microsoft.com/office/drawing/2014/main" id="{D8666F6A-CAF1-CAC2-D90B-4556439AC7DF}"/>
              </a:ext>
            </a:extLst>
          </p:cNvPr>
          <p:cNvSpPr>
            <a:spLocks noGrp="1"/>
          </p:cNvSpPr>
          <p:nvPr>
            <p:ph type="ftr" sz="quarter" idx="11"/>
          </p:nvPr>
        </p:nvSpPr>
        <p:spPr/>
        <p:txBody>
          <a:bodyPr/>
          <a:lstStyle/>
          <a:p>
            <a:r>
              <a:rPr lang="de-DE"/>
              <a:t>Fakultät WIM</a:t>
            </a:r>
            <a:endParaRPr lang="de-DE" dirty="0"/>
          </a:p>
        </p:txBody>
      </p:sp>
      <p:sp>
        <p:nvSpPr>
          <p:cNvPr id="6" name="Slide Number Placeholder 5">
            <a:extLst>
              <a:ext uri="{FF2B5EF4-FFF2-40B4-BE49-F238E27FC236}">
                <a16:creationId xmlns:a16="http://schemas.microsoft.com/office/drawing/2014/main" id="{4E092994-8E56-B1CC-0D35-E1D6AFBE1053}"/>
              </a:ext>
            </a:extLst>
          </p:cNvPr>
          <p:cNvSpPr>
            <a:spLocks noGrp="1"/>
          </p:cNvSpPr>
          <p:nvPr>
            <p:ph type="sldNum" sz="quarter" idx="12"/>
          </p:nvPr>
        </p:nvSpPr>
        <p:spPr/>
        <p:txBody>
          <a:bodyPr/>
          <a:lstStyle/>
          <a:p>
            <a:fld id="{FC0CC166-4E39-43B8-AB91-BDD1C4C9E224}" type="slidenum">
              <a:rPr lang="de-DE" smtClean="0"/>
              <a:t>2</a:t>
            </a:fld>
            <a:endParaRPr lang="de-DE"/>
          </a:p>
        </p:txBody>
      </p:sp>
    </p:spTree>
    <p:extLst>
      <p:ext uri="{BB962C8B-B14F-4D97-AF65-F5344CB8AC3E}">
        <p14:creationId xmlns:p14="http://schemas.microsoft.com/office/powerpoint/2010/main" val="371943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B2AA6-7D2B-4646-9866-E04132FBB44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ED922DC-F09F-438D-8E23-2DF6920680FF}"/>
              </a:ext>
            </a:extLst>
          </p:cNvPr>
          <p:cNvSpPr>
            <a:spLocks noGrp="1"/>
          </p:cNvSpPr>
          <p:nvPr>
            <p:ph type="title"/>
          </p:nvPr>
        </p:nvSpPr>
        <p:spPr>
          <a:xfrm>
            <a:off x="684000" y="584684"/>
            <a:ext cx="6721972" cy="1141200"/>
          </a:xfrm>
        </p:spPr>
        <p:txBody>
          <a:bodyPr/>
          <a:lstStyle/>
          <a:p>
            <a:r>
              <a:rPr lang="de-DE" spc="-10" dirty="0"/>
              <a:t>Auslandssemester</a:t>
            </a:r>
            <a:br>
              <a:rPr lang="de-DE" dirty="0"/>
            </a:br>
            <a:r>
              <a:rPr lang="de-DE" spc="-25" dirty="0"/>
              <a:t>Wohin</a:t>
            </a:r>
            <a:r>
              <a:rPr lang="de-DE" dirty="0"/>
              <a:t> </a:t>
            </a:r>
            <a:r>
              <a:rPr lang="de-DE" spc="-5" dirty="0"/>
              <a:t>soll es</a:t>
            </a:r>
            <a:r>
              <a:rPr lang="de-DE" spc="5" dirty="0"/>
              <a:t> </a:t>
            </a:r>
            <a:r>
              <a:rPr lang="de-DE" spc="-10" dirty="0"/>
              <a:t>gehen?</a:t>
            </a:r>
            <a:endParaRPr lang="LID4096" dirty="0"/>
          </a:p>
        </p:txBody>
      </p:sp>
      <p:sp>
        <p:nvSpPr>
          <p:cNvPr id="11" name="Content Placeholder 10">
            <a:extLst>
              <a:ext uri="{FF2B5EF4-FFF2-40B4-BE49-F238E27FC236}">
                <a16:creationId xmlns:a16="http://schemas.microsoft.com/office/drawing/2014/main" id="{E65F04F0-5DB5-D5CC-DBF0-AF016398B363}"/>
              </a:ext>
            </a:extLst>
          </p:cNvPr>
          <p:cNvSpPr>
            <a:spLocks noGrp="1"/>
          </p:cNvSpPr>
          <p:nvPr>
            <p:ph idx="1"/>
          </p:nvPr>
        </p:nvSpPr>
        <p:spPr>
          <a:xfrm>
            <a:off x="684000" y="1982490"/>
            <a:ext cx="4716092" cy="3834000"/>
          </a:xfrm>
        </p:spPr>
        <p:txBody>
          <a:bodyPr/>
          <a:lstStyle/>
          <a:p>
            <a:pPr marL="355600" marR="474345" indent="-342900">
              <a:lnSpc>
                <a:spcPct val="100000"/>
              </a:lnSpc>
              <a:spcBef>
                <a:spcPts val="100"/>
              </a:spcBef>
              <a:buFont typeface="Arial MT"/>
              <a:buChar char="•"/>
              <a:tabLst>
                <a:tab pos="354965" algn="l"/>
                <a:tab pos="355600" algn="l"/>
              </a:tabLst>
            </a:pPr>
            <a:r>
              <a:rPr lang="de-DE" dirty="0">
                <a:solidFill>
                  <a:srgbClr val="002F55"/>
                </a:solidFill>
                <a:latin typeface="Calibri"/>
                <a:cs typeface="Calibri"/>
              </a:rPr>
              <a:t>Über </a:t>
            </a:r>
            <a:r>
              <a:rPr lang="de-DE" spc="-5" dirty="0">
                <a:solidFill>
                  <a:srgbClr val="002F55"/>
                </a:solidFill>
                <a:latin typeface="Calibri"/>
                <a:cs typeface="Calibri"/>
              </a:rPr>
              <a:t>450 </a:t>
            </a:r>
            <a:r>
              <a:rPr lang="de-DE" dirty="0">
                <a:solidFill>
                  <a:srgbClr val="002F55"/>
                </a:solidFill>
                <a:latin typeface="Calibri"/>
                <a:cs typeface="Calibri"/>
              </a:rPr>
              <a:t> </a:t>
            </a:r>
            <a:r>
              <a:rPr lang="de-DE" spc="-10" dirty="0">
                <a:solidFill>
                  <a:srgbClr val="002F55"/>
                </a:solidFill>
                <a:latin typeface="Calibri"/>
                <a:cs typeface="Calibri"/>
              </a:rPr>
              <a:t>Partneruniversitäten</a:t>
            </a:r>
            <a:br>
              <a:rPr lang="de-DE" spc="-10" dirty="0">
                <a:solidFill>
                  <a:srgbClr val="002F55"/>
                </a:solidFill>
                <a:latin typeface="Calibri"/>
                <a:cs typeface="Calibri"/>
              </a:rPr>
            </a:br>
            <a:r>
              <a:rPr lang="de-DE" dirty="0">
                <a:solidFill>
                  <a:srgbClr val="002F55"/>
                </a:solidFill>
                <a:latin typeface="Calibri"/>
                <a:cs typeface="Calibri"/>
              </a:rPr>
              <a:t>in </a:t>
            </a:r>
            <a:r>
              <a:rPr lang="de-DE" spc="-530" dirty="0">
                <a:solidFill>
                  <a:srgbClr val="002F55"/>
                </a:solidFill>
                <a:latin typeface="Calibri"/>
                <a:cs typeface="Calibri"/>
              </a:rPr>
              <a:t> </a:t>
            </a:r>
            <a:r>
              <a:rPr lang="de-DE" dirty="0">
                <a:solidFill>
                  <a:srgbClr val="002F55"/>
                </a:solidFill>
                <a:latin typeface="Calibri"/>
                <a:cs typeface="Calibri"/>
              </a:rPr>
              <a:t>60</a:t>
            </a:r>
            <a:r>
              <a:rPr lang="de-DE" spc="-15" dirty="0">
                <a:solidFill>
                  <a:srgbClr val="002F55"/>
                </a:solidFill>
                <a:latin typeface="Calibri"/>
                <a:cs typeface="Calibri"/>
              </a:rPr>
              <a:t> </a:t>
            </a:r>
            <a:r>
              <a:rPr lang="de-DE" spc="-5" dirty="0">
                <a:solidFill>
                  <a:srgbClr val="002F55"/>
                </a:solidFill>
                <a:latin typeface="Calibri"/>
                <a:cs typeface="Calibri"/>
              </a:rPr>
              <a:t>Ländern</a:t>
            </a:r>
            <a:endParaRPr lang="de-DE" dirty="0">
              <a:latin typeface="Calibri"/>
              <a:cs typeface="Calibri"/>
            </a:endParaRPr>
          </a:p>
          <a:p>
            <a:pPr marL="355600" marR="456565" indent="-342900">
              <a:lnSpc>
                <a:spcPct val="100000"/>
              </a:lnSpc>
              <a:spcBef>
                <a:spcPts val="580"/>
              </a:spcBef>
              <a:buFont typeface="Arial MT"/>
              <a:buChar char="•"/>
              <a:tabLst>
                <a:tab pos="354965" algn="l"/>
                <a:tab pos="355600" algn="l"/>
              </a:tabLst>
            </a:pPr>
            <a:r>
              <a:rPr lang="de-DE" dirty="0">
                <a:solidFill>
                  <a:srgbClr val="002F55"/>
                </a:solidFill>
                <a:latin typeface="Calibri"/>
                <a:cs typeface="Calibri"/>
              </a:rPr>
              <a:t>72 </a:t>
            </a:r>
            <a:r>
              <a:rPr lang="de-DE" spc="-5" dirty="0">
                <a:solidFill>
                  <a:srgbClr val="002F55"/>
                </a:solidFill>
                <a:latin typeface="Calibri"/>
                <a:cs typeface="Calibri"/>
              </a:rPr>
              <a:t>dieser </a:t>
            </a:r>
            <a:r>
              <a:rPr lang="de-DE" spc="-15" dirty="0">
                <a:solidFill>
                  <a:srgbClr val="002F55"/>
                </a:solidFill>
                <a:latin typeface="Calibri"/>
                <a:cs typeface="Calibri"/>
              </a:rPr>
              <a:t>Universitäten </a:t>
            </a:r>
            <a:r>
              <a:rPr lang="de-DE" spc="-535" dirty="0">
                <a:solidFill>
                  <a:srgbClr val="002F55"/>
                </a:solidFill>
                <a:latin typeface="Calibri"/>
                <a:cs typeface="Calibri"/>
              </a:rPr>
              <a:t> </a:t>
            </a:r>
            <a:r>
              <a:rPr lang="de-DE" spc="-5" dirty="0">
                <a:solidFill>
                  <a:srgbClr val="002F55"/>
                </a:solidFill>
                <a:latin typeface="Calibri"/>
                <a:cs typeface="Calibri"/>
              </a:rPr>
              <a:t>sind </a:t>
            </a:r>
            <a:r>
              <a:rPr lang="de-DE" spc="-15" dirty="0">
                <a:solidFill>
                  <a:srgbClr val="002F55"/>
                </a:solidFill>
                <a:latin typeface="Calibri"/>
                <a:cs typeface="Calibri"/>
              </a:rPr>
              <a:t>fakultätseigene</a:t>
            </a:r>
            <a:br>
              <a:rPr lang="de-DE" spc="-15" dirty="0">
                <a:solidFill>
                  <a:srgbClr val="002F55"/>
                </a:solidFill>
                <a:latin typeface="Calibri"/>
                <a:cs typeface="Calibri"/>
              </a:rPr>
            </a:br>
            <a:r>
              <a:rPr lang="de-DE" spc="-10" dirty="0">
                <a:solidFill>
                  <a:srgbClr val="002F55"/>
                </a:solidFill>
                <a:latin typeface="Calibri"/>
                <a:cs typeface="Calibri"/>
              </a:rPr>
              <a:t>Partneruniversitäten</a:t>
            </a:r>
            <a:endParaRPr lang="de-DE" dirty="0">
              <a:latin typeface="Calibri"/>
              <a:cs typeface="Calibri"/>
            </a:endParaRPr>
          </a:p>
          <a:p>
            <a:pPr marL="355600" marR="5080" indent="-342900">
              <a:lnSpc>
                <a:spcPct val="100000"/>
              </a:lnSpc>
              <a:spcBef>
                <a:spcPts val="580"/>
              </a:spcBef>
              <a:buFont typeface="Arial MT"/>
              <a:buChar char="•"/>
              <a:tabLst>
                <a:tab pos="354965" algn="l"/>
                <a:tab pos="355600" algn="l"/>
              </a:tabLst>
            </a:pPr>
            <a:r>
              <a:rPr lang="de-DE" dirty="0">
                <a:solidFill>
                  <a:srgbClr val="002F55"/>
                </a:solidFill>
                <a:latin typeface="Calibri"/>
                <a:cs typeface="Calibri"/>
              </a:rPr>
              <a:t>Auch </a:t>
            </a:r>
            <a:r>
              <a:rPr lang="de-DE" spc="-10" dirty="0">
                <a:solidFill>
                  <a:srgbClr val="002F55"/>
                </a:solidFill>
                <a:latin typeface="Calibri"/>
                <a:cs typeface="Calibri"/>
              </a:rPr>
              <a:t>weniger </a:t>
            </a:r>
            <a:r>
              <a:rPr lang="de-DE" spc="-15" dirty="0">
                <a:solidFill>
                  <a:srgbClr val="002F55"/>
                </a:solidFill>
                <a:latin typeface="Calibri"/>
                <a:cs typeface="Calibri"/>
              </a:rPr>
              <a:t>bekannte</a:t>
            </a:r>
            <a:br>
              <a:rPr lang="de-DE" spc="-10" dirty="0">
                <a:solidFill>
                  <a:srgbClr val="002F55"/>
                </a:solidFill>
                <a:latin typeface="Calibri"/>
                <a:cs typeface="Calibri"/>
              </a:rPr>
            </a:br>
            <a:r>
              <a:rPr lang="de-DE" spc="-5" dirty="0">
                <a:solidFill>
                  <a:srgbClr val="002F55"/>
                </a:solidFill>
                <a:latin typeface="Calibri"/>
                <a:cs typeface="Calibri"/>
              </a:rPr>
              <a:t>Regionen sind spannende</a:t>
            </a:r>
            <a:br>
              <a:rPr lang="de-DE" spc="-5" dirty="0">
                <a:solidFill>
                  <a:srgbClr val="002F55"/>
                </a:solidFill>
                <a:latin typeface="Calibri"/>
                <a:cs typeface="Calibri"/>
              </a:rPr>
            </a:br>
            <a:r>
              <a:rPr lang="de-DE" spc="-5" dirty="0">
                <a:solidFill>
                  <a:srgbClr val="002F55"/>
                </a:solidFill>
                <a:latin typeface="Calibri"/>
                <a:cs typeface="Calibri"/>
              </a:rPr>
              <a:t>Auslandsziele (mit </a:t>
            </a:r>
            <a:r>
              <a:rPr lang="de-DE" spc="-10" dirty="0">
                <a:solidFill>
                  <a:srgbClr val="002F55"/>
                </a:solidFill>
                <a:latin typeface="Calibri"/>
                <a:cs typeface="Calibri"/>
              </a:rPr>
              <a:t>weniger </a:t>
            </a:r>
            <a:r>
              <a:rPr lang="de-DE" spc="-535" dirty="0">
                <a:solidFill>
                  <a:srgbClr val="002F55"/>
                </a:solidFill>
                <a:latin typeface="Calibri"/>
                <a:cs typeface="Calibri"/>
              </a:rPr>
              <a:t> </a:t>
            </a:r>
            <a:r>
              <a:rPr lang="de-DE" spc="-15" dirty="0">
                <a:solidFill>
                  <a:srgbClr val="002F55"/>
                </a:solidFill>
                <a:latin typeface="Calibri"/>
                <a:cs typeface="Calibri"/>
              </a:rPr>
              <a:t>Bewerberkonkurrenz)!</a:t>
            </a:r>
            <a:endParaRPr lang="de-DE" dirty="0">
              <a:latin typeface="Calibri"/>
              <a:cs typeface="Calibri"/>
            </a:endParaRPr>
          </a:p>
        </p:txBody>
      </p:sp>
      <p:sp>
        <p:nvSpPr>
          <p:cNvPr id="7" name="Date Placeholder 6">
            <a:extLst>
              <a:ext uri="{FF2B5EF4-FFF2-40B4-BE49-F238E27FC236}">
                <a16:creationId xmlns:a16="http://schemas.microsoft.com/office/drawing/2014/main" id="{ACB16CC9-B7FC-E42C-69AE-33C0EDCB600E}"/>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4FAFBDCB-9961-8622-E2F3-5343D657DBFB}"/>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63848065-2D1E-4B83-7BDD-9934D7ABB477}"/>
              </a:ext>
            </a:extLst>
          </p:cNvPr>
          <p:cNvSpPr>
            <a:spLocks noGrp="1"/>
          </p:cNvSpPr>
          <p:nvPr>
            <p:ph type="sldNum" sz="quarter" idx="12"/>
          </p:nvPr>
        </p:nvSpPr>
        <p:spPr/>
        <p:txBody>
          <a:bodyPr/>
          <a:lstStyle/>
          <a:p>
            <a:fld id="{FC0CC166-4E39-43B8-AB91-BDD1C4C9E224}" type="slidenum">
              <a:rPr lang="de-DE" smtClean="0"/>
              <a:t>20</a:t>
            </a:fld>
            <a:endParaRPr lang="de-DE"/>
          </a:p>
        </p:txBody>
      </p:sp>
      <p:pic>
        <p:nvPicPr>
          <p:cNvPr id="3" name="object 4">
            <a:extLst>
              <a:ext uri="{FF2B5EF4-FFF2-40B4-BE49-F238E27FC236}">
                <a16:creationId xmlns:a16="http://schemas.microsoft.com/office/drawing/2014/main" id="{084DF526-D3F3-A9E7-0283-DC6E0A0EE435}"/>
              </a:ext>
            </a:extLst>
          </p:cNvPr>
          <p:cNvPicPr/>
          <p:nvPr/>
        </p:nvPicPr>
        <p:blipFill>
          <a:blip r:embed="rId2" cstate="print"/>
          <a:stretch>
            <a:fillRect/>
          </a:stretch>
        </p:blipFill>
        <p:spPr>
          <a:xfrm>
            <a:off x="5004048" y="1981354"/>
            <a:ext cx="3383944" cy="3541758"/>
          </a:xfrm>
          <a:prstGeom prst="rect">
            <a:avLst/>
          </a:prstGeom>
        </p:spPr>
      </p:pic>
    </p:spTree>
    <p:extLst>
      <p:ext uri="{BB962C8B-B14F-4D97-AF65-F5344CB8AC3E}">
        <p14:creationId xmlns:p14="http://schemas.microsoft.com/office/powerpoint/2010/main" val="236505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51E13-BEF3-B564-CE57-7C4BC502472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FA04BC7-6D19-7955-602B-19C7551EF3D4}"/>
              </a:ext>
            </a:extLst>
          </p:cNvPr>
          <p:cNvSpPr>
            <a:spLocks noGrp="1"/>
          </p:cNvSpPr>
          <p:nvPr>
            <p:ph type="title"/>
          </p:nvPr>
        </p:nvSpPr>
        <p:spPr/>
        <p:txBody>
          <a:bodyPr/>
          <a:lstStyle/>
          <a:p>
            <a:r>
              <a:rPr lang="de-DE" dirty="0"/>
              <a:t>Bewerbungsfristen</a:t>
            </a:r>
            <a:endParaRPr lang="LID4096" dirty="0"/>
          </a:p>
        </p:txBody>
      </p:sp>
      <p:sp>
        <p:nvSpPr>
          <p:cNvPr id="11" name="Content Placeholder 10">
            <a:extLst>
              <a:ext uri="{FF2B5EF4-FFF2-40B4-BE49-F238E27FC236}">
                <a16:creationId xmlns:a16="http://schemas.microsoft.com/office/drawing/2014/main" id="{BCB58943-76B4-A910-558C-34CD65367726}"/>
              </a:ext>
            </a:extLst>
          </p:cNvPr>
          <p:cNvSpPr>
            <a:spLocks noGrp="1"/>
          </p:cNvSpPr>
          <p:nvPr>
            <p:ph idx="1"/>
          </p:nvPr>
        </p:nvSpPr>
        <p:spPr/>
        <p:txBody>
          <a:bodyPr/>
          <a:lstStyle/>
          <a:p>
            <a:pPr marL="0" indent="0">
              <a:buNone/>
            </a:pPr>
            <a:r>
              <a:rPr lang="de-DE" dirty="0"/>
              <a:t>Damit Sie keinen Termin verpassen, informieren Sie sich gleich über die </a:t>
            </a:r>
            <a:r>
              <a:rPr lang="de-DE" b="1" dirty="0">
                <a:hlinkClick r:id="rId2"/>
              </a:rPr>
              <a:t>Einführungs­veranstaltungen zum Auslands­studium</a:t>
            </a:r>
            <a:r>
              <a:rPr lang="de-DE" dirty="0">
                <a:hlinkClick r:id="rId2"/>
              </a:rPr>
              <a:t>.</a:t>
            </a:r>
            <a:endParaRPr lang="de-DE" dirty="0"/>
          </a:p>
          <a:p>
            <a:pPr marL="0" indent="0">
              <a:buNone/>
            </a:pPr>
            <a:r>
              <a:rPr lang="de-DE" dirty="0"/>
              <a:t>Die Austauschuniversitäten werden in zwei Regionen eingeteilt:</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12065" indent="0">
              <a:lnSpc>
                <a:spcPct val="100000"/>
              </a:lnSpc>
              <a:spcBef>
                <a:spcPts val="580"/>
              </a:spcBef>
              <a:buNone/>
              <a:tabLst>
                <a:tab pos="355600" algn="l"/>
                <a:tab pos="356235" algn="l"/>
              </a:tabLst>
            </a:pPr>
            <a:endParaRPr lang="de-DE" dirty="0">
              <a:latin typeface="Calibri"/>
              <a:cs typeface="Calibri"/>
            </a:endParaRPr>
          </a:p>
        </p:txBody>
      </p:sp>
      <p:sp>
        <p:nvSpPr>
          <p:cNvPr id="7" name="Date Placeholder 6">
            <a:extLst>
              <a:ext uri="{FF2B5EF4-FFF2-40B4-BE49-F238E27FC236}">
                <a16:creationId xmlns:a16="http://schemas.microsoft.com/office/drawing/2014/main" id="{74C35143-021B-2324-54CA-05895B4CAA24}"/>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A9F6F0CB-D489-9DBB-A8DB-22811C361FF4}"/>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60E279B6-D87F-C81A-86FD-A7B664FB32BE}"/>
              </a:ext>
            </a:extLst>
          </p:cNvPr>
          <p:cNvSpPr>
            <a:spLocks noGrp="1"/>
          </p:cNvSpPr>
          <p:nvPr>
            <p:ph type="sldNum" sz="quarter" idx="12"/>
          </p:nvPr>
        </p:nvSpPr>
        <p:spPr/>
        <p:txBody>
          <a:bodyPr/>
          <a:lstStyle/>
          <a:p>
            <a:fld id="{FC0CC166-4E39-43B8-AB91-BDD1C4C9E224}" type="slidenum">
              <a:rPr lang="de-DE" smtClean="0"/>
              <a:t>21</a:t>
            </a:fld>
            <a:endParaRPr lang="de-DE"/>
          </a:p>
        </p:txBody>
      </p:sp>
      <p:graphicFrame>
        <p:nvGraphicFramePr>
          <p:cNvPr id="3" name="Table 2">
            <a:extLst>
              <a:ext uri="{FF2B5EF4-FFF2-40B4-BE49-F238E27FC236}">
                <a16:creationId xmlns:a16="http://schemas.microsoft.com/office/drawing/2014/main" id="{EFD48EB5-F588-5B26-F560-6BFA8A92FE28}"/>
              </a:ext>
            </a:extLst>
          </p:cNvPr>
          <p:cNvGraphicFramePr>
            <a:graphicFrameLocks noGrp="1"/>
          </p:cNvGraphicFramePr>
          <p:nvPr>
            <p:extLst>
              <p:ext uri="{D42A27DB-BD31-4B8C-83A1-F6EECF244321}">
                <p14:modId xmlns:p14="http://schemas.microsoft.com/office/powerpoint/2010/main" val="313211317"/>
              </p:ext>
            </p:extLst>
          </p:nvPr>
        </p:nvGraphicFramePr>
        <p:xfrm>
          <a:off x="1092442" y="3728356"/>
          <a:ext cx="6840760" cy="1752600"/>
        </p:xfrm>
        <a:graphic>
          <a:graphicData uri="http://schemas.openxmlformats.org/drawingml/2006/table">
            <a:tbl>
              <a:tblPr firstRow="1" bandRow="1">
                <a:tableStyleId>{5C22544A-7EE6-4342-B048-85BDC9FD1C3A}</a:tableStyleId>
              </a:tblPr>
              <a:tblGrid>
                <a:gridCol w="2090464">
                  <a:extLst>
                    <a:ext uri="{9D8B030D-6E8A-4147-A177-3AD203B41FA5}">
                      <a16:colId xmlns:a16="http://schemas.microsoft.com/office/drawing/2014/main" val="367921650"/>
                    </a:ext>
                  </a:extLst>
                </a:gridCol>
                <a:gridCol w="1941984">
                  <a:extLst>
                    <a:ext uri="{9D8B030D-6E8A-4147-A177-3AD203B41FA5}">
                      <a16:colId xmlns:a16="http://schemas.microsoft.com/office/drawing/2014/main" val="3833570150"/>
                    </a:ext>
                  </a:extLst>
                </a:gridCol>
                <a:gridCol w="2808312">
                  <a:extLst>
                    <a:ext uri="{9D8B030D-6E8A-4147-A177-3AD203B41FA5}">
                      <a16:colId xmlns:a16="http://schemas.microsoft.com/office/drawing/2014/main" val="1419231361"/>
                    </a:ext>
                  </a:extLst>
                </a:gridCol>
              </a:tblGrid>
              <a:tr h="370840">
                <a:tc>
                  <a:txBody>
                    <a:bodyPr/>
                    <a:lstStyle/>
                    <a:p>
                      <a:r>
                        <a:rPr lang="en-US" dirty="0"/>
                        <a:t>Region</a:t>
                      </a:r>
                      <a:endParaRPr lang="LID4096" dirty="0"/>
                    </a:p>
                  </a:txBody>
                  <a:tcPr/>
                </a:tc>
                <a:tc>
                  <a:txBody>
                    <a:bodyPr/>
                    <a:lstStyle/>
                    <a:p>
                      <a:r>
                        <a:rPr lang="en-US" dirty="0"/>
                        <a:t>Datum</a:t>
                      </a:r>
                      <a:endParaRPr lang="LID4096" dirty="0"/>
                    </a:p>
                  </a:txBody>
                  <a:tcPr/>
                </a:tc>
                <a:tc>
                  <a:txBody>
                    <a:bodyPr/>
                    <a:lstStyle/>
                    <a:p>
                      <a:r>
                        <a:rPr lang="en-US" dirty="0"/>
                        <a:t>Semester des </a:t>
                      </a:r>
                      <a:r>
                        <a:rPr lang="en-US" dirty="0" err="1"/>
                        <a:t>Austauschs</a:t>
                      </a:r>
                      <a:endParaRPr lang="LID4096" dirty="0"/>
                    </a:p>
                  </a:txBody>
                  <a:tcPr/>
                </a:tc>
                <a:extLst>
                  <a:ext uri="{0D108BD9-81ED-4DB2-BD59-A6C34878D82A}">
                    <a16:rowId xmlns:a16="http://schemas.microsoft.com/office/drawing/2014/main" val="3374971861"/>
                  </a:ext>
                </a:extLst>
              </a:tr>
              <a:tr h="370840">
                <a:tc>
                  <a:txBody>
                    <a:bodyPr/>
                    <a:lstStyle/>
                    <a:p>
                      <a:r>
                        <a:rPr lang="en-US" dirty="0" err="1"/>
                        <a:t>Übersee</a:t>
                      </a:r>
                      <a:endParaRPr lang="LID4096" dirty="0"/>
                    </a:p>
                  </a:txBody>
                  <a:tcPr/>
                </a:tc>
                <a:tc>
                  <a:txBody>
                    <a:bodyPr/>
                    <a:lstStyle/>
                    <a:p>
                      <a:r>
                        <a:rPr lang="en-US" dirty="0"/>
                        <a:t>31. Oktober 2025</a:t>
                      </a:r>
                      <a:endParaRPr lang="LID4096" dirty="0"/>
                    </a:p>
                  </a:txBody>
                  <a:tcPr/>
                </a:tc>
                <a:tc rowSpan="3">
                  <a:txBody>
                    <a:bodyPr/>
                    <a:lstStyle/>
                    <a:p>
                      <a:pPr algn="ctr"/>
                      <a:r>
                        <a:rPr lang="en-US" dirty="0"/>
                        <a:t>HWS 2026</a:t>
                      </a:r>
                      <a:br>
                        <a:rPr lang="en-US" dirty="0"/>
                      </a:br>
                      <a:r>
                        <a:rPr lang="en-US" dirty="0"/>
                        <a:t>und/</a:t>
                      </a:r>
                      <a:r>
                        <a:rPr lang="en-US" dirty="0" err="1"/>
                        <a:t>oder</a:t>
                      </a:r>
                      <a:br>
                        <a:rPr lang="en-US" dirty="0"/>
                      </a:br>
                      <a:r>
                        <a:rPr lang="en-US" dirty="0"/>
                        <a:t>FSS 2027</a:t>
                      </a:r>
                      <a:endParaRPr lang="LID4096" dirty="0"/>
                    </a:p>
                  </a:txBody>
                  <a:tcPr anchor="ctr"/>
                </a:tc>
                <a:extLst>
                  <a:ext uri="{0D108BD9-81ED-4DB2-BD59-A6C34878D82A}">
                    <a16:rowId xmlns:a16="http://schemas.microsoft.com/office/drawing/2014/main" val="1712472750"/>
                  </a:ext>
                </a:extLst>
              </a:tr>
              <a:tr h="370840">
                <a:tc>
                  <a:txBody>
                    <a:bodyPr/>
                    <a:lstStyle/>
                    <a:p>
                      <a:r>
                        <a:rPr lang="en-US" dirty="0"/>
                        <a:t>Europa</a:t>
                      </a:r>
                      <a:endParaRPr lang="LID4096" dirty="0"/>
                    </a:p>
                  </a:txBody>
                  <a:tcPr/>
                </a:tc>
                <a:tc>
                  <a:txBody>
                    <a:bodyPr/>
                    <a:lstStyle/>
                    <a:p>
                      <a:r>
                        <a:rPr lang="en-US" dirty="0"/>
                        <a:t>31. </a:t>
                      </a:r>
                      <a:r>
                        <a:rPr lang="en-US" dirty="0" err="1"/>
                        <a:t>Januar</a:t>
                      </a:r>
                      <a:r>
                        <a:rPr lang="en-US" dirty="0"/>
                        <a:t> 2026</a:t>
                      </a:r>
                      <a:endParaRPr lang="LID4096"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ID4096" dirty="0"/>
                    </a:p>
                  </a:txBody>
                  <a:tcPr/>
                </a:tc>
                <a:extLst>
                  <a:ext uri="{0D108BD9-81ED-4DB2-BD59-A6C34878D82A}">
                    <a16:rowId xmlns:a16="http://schemas.microsoft.com/office/drawing/2014/main" val="387006299"/>
                  </a:ext>
                </a:extLst>
              </a:tr>
              <a:tr h="370840">
                <a:tc>
                  <a:txBody>
                    <a:bodyPr/>
                    <a:lstStyle/>
                    <a:p>
                      <a:r>
                        <a:rPr lang="en-US" dirty="0" err="1"/>
                        <a:t>Sondertermin</a:t>
                      </a:r>
                      <a:r>
                        <a:rPr lang="en-US" dirty="0"/>
                        <a:t> (Europa </a:t>
                      </a:r>
                      <a:r>
                        <a:rPr lang="en-US" dirty="0" err="1"/>
                        <a:t>Restplätze</a:t>
                      </a:r>
                      <a:r>
                        <a:rPr lang="en-US" dirty="0"/>
                        <a:t>)</a:t>
                      </a:r>
                      <a:endParaRPr lang="LID4096" dirty="0"/>
                    </a:p>
                  </a:txBody>
                  <a:tcPr/>
                </a:tc>
                <a:tc>
                  <a:txBody>
                    <a:bodyPr/>
                    <a:lstStyle/>
                    <a:p>
                      <a:r>
                        <a:rPr lang="en-US" dirty="0"/>
                        <a:t>30. April 2026</a:t>
                      </a:r>
                      <a:endParaRPr lang="LID4096" dirty="0"/>
                    </a:p>
                  </a:txBody>
                  <a:tcPr/>
                </a:tc>
                <a:tc vMerge="1">
                  <a:txBody>
                    <a:bodyPr/>
                    <a:lstStyle/>
                    <a:p>
                      <a:endParaRPr lang="LID4096" dirty="0"/>
                    </a:p>
                  </a:txBody>
                  <a:tcPr/>
                </a:tc>
                <a:extLst>
                  <a:ext uri="{0D108BD9-81ED-4DB2-BD59-A6C34878D82A}">
                    <a16:rowId xmlns:a16="http://schemas.microsoft.com/office/drawing/2014/main" val="2351352291"/>
                  </a:ext>
                </a:extLst>
              </a:tr>
            </a:tbl>
          </a:graphicData>
        </a:graphic>
      </p:graphicFrame>
    </p:spTree>
    <p:extLst>
      <p:ext uri="{BB962C8B-B14F-4D97-AF65-F5344CB8AC3E}">
        <p14:creationId xmlns:p14="http://schemas.microsoft.com/office/powerpoint/2010/main" val="299567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5DDEA-2024-2A47-49E3-F0DB635818E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452BAF0-D140-6793-46C3-A74D4B75B87A}"/>
              </a:ext>
            </a:extLst>
          </p:cNvPr>
          <p:cNvSpPr>
            <a:spLocks noGrp="1"/>
          </p:cNvSpPr>
          <p:nvPr>
            <p:ph type="title"/>
          </p:nvPr>
        </p:nvSpPr>
        <p:spPr/>
        <p:txBody>
          <a:bodyPr/>
          <a:lstStyle/>
          <a:p>
            <a:r>
              <a:rPr lang="en-GB" dirty="0" err="1"/>
              <a:t>Auslandssemester</a:t>
            </a:r>
            <a:r>
              <a:rPr lang="en-GB" dirty="0"/>
              <a:t> - </a:t>
            </a:r>
            <a:r>
              <a:rPr lang="en-GB" dirty="0" err="1"/>
              <a:t>Wichtige</a:t>
            </a:r>
            <a:r>
              <a:rPr lang="en-GB" dirty="0"/>
              <a:t> Links</a:t>
            </a:r>
            <a:endParaRPr lang="LID4096" dirty="0"/>
          </a:p>
        </p:txBody>
      </p:sp>
      <p:sp>
        <p:nvSpPr>
          <p:cNvPr id="7" name="Date Placeholder 6">
            <a:extLst>
              <a:ext uri="{FF2B5EF4-FFF2-40B4-BE49-F238E27FC236}">
                <a16:creationId xmlns:a16="http://schemas.microsoft.com/office/drawing/2014/main" id="{CA1B5400-6B84-67A5-C6B6-5733EE55CA96}"/>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F10C46DA-6FA1-FC28-7EE6-62D4CF8F8036}"/>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BB03BFBC-9636-5A3B-84EA-0A38DA368A2A}"/>
              </a:ext>
            </a:extLst>
          </p:cNvPr>
          <p:cNvSpPr>
            <a:spLocks noGrp="1"/>
          </p:cNvSpPr>
          <p:nvPr>
            <p:ph type="sldNum" sz="quarter" idx="12"/>
          </p:nvPr>
        </p:nvSpPr>
        <p:spPr/>
        <p:txBody>
          <a:bodyPr/>
          <a:lstStyle/>
          <a:p>
            <a:fld id="{FC0CC166-4E39-43B8-AB91-BDD1C4C9E224}" type="slidenum">
              <a:rPr lang="de-DE" smtClean="0"/>
              <a:t>22</a:t>
            </a:fld>
            <a:endParaRPr lang="de-DE"/>
          </a:p>
        </p:txBody>
      </p:sp>
      <p:graphicFrame>
        <p:nvGraphicFramePr>
          <p:cNvPr id="5" name="Inhaltsplatzhalter 2">
            <a:extLst>
              <a:ext uri="{FF2B5EF4-FFF2-40B4-BE49-F238E27FC236}">
                <a16:creationId xmlns:a16="http://schemas.microsoft.com/office/drawing/2014/main" id="{56FF43F3-8456-5709-EFE9-C5A070283CFB}"/>
              </a:ext>
            </a:extLst>
          </p:cNvPr>
          <p:cNvGraphicFramePr>
            <a:graphicFrameLocks noGrp="1"/>
          </p:cNvGraphicFramePr>
          <p:nvPr>
            <p:ph idx="1"/>
          </p:nvPr>
        </p:nvGraphicFramePr>
        <p:xfrm>
          <a:off x="610470" y="1705749"/>
          <a:ext cx="7923059" cy="3858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9223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BFA0-A791-D405-3F37-B80D4C63612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752274C-8E9C-2DA6-8752-55C9628BA0F1}"/>
              </a:ext>
            </a:extLst>
          </p:cNvPr>
          <p:cNvSpPr>
            <a:spLocks noGrp="1"/>
          </p:cNvSpPr>
          <p:nvPr>
            <p:ph type="title"/>
          </p:nvPr>
        </p:nvSpPr>
        <p:spPr/>
        <p:txBody>
          <a:bodyPr/>
          <a:lstStyle/>
          <a:p>
            <a:r>
              <a:rPr lang="en-GB" dirty="0" err="1"/>
              <a:t>Auslandssemester</a:t>
            </a:r>
            <a:r>
              <a:rPr lang="en-GB" dirty="0"/>
              <a:t> - </a:t>
            </a:r>
            <a:r>
              <a:rPr lang="en-GB" dirty="0" err="1"/>
              <a:t>Kontakt</a:t>
            </a:r>
            <a:endParaRPr lang="LID4096" dirty="0"/>
          </a:p>
        </p:txBody>
      </p:sp>
      <p:sp>
        <p:nvSpPr>
          <p:cNvPr id="7" name="Date Placeholder 6">
            <a:extLst>
              <a:ext uri="{FF2B5EF4-FFF2-40B4-BE49-F238E27FC236}">
                <a16:creationId xmlns:a16="http://schemas.microsoft.com/office/drawing/2014/main" id="{E10BC791-CF88-8941-212C-A3D9AF4BE875}"/>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D5079CE1-0BF3-20A0-4F62-CE2605EE6E44}"/>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EE8F4B24-BEB4-CE25-4A62-AB8C1A16123F}"/>
              </a:ext>
            </a:extLst>
          </p:cNvPr>
          <p:cNvSpPr>
            <a:spLocks noGrp="1"/>
          </p:cNvSpPr>
          <p:nvPr>
            <p:ph type="sldNum" sz="quarter" idx="12"/>
          </p:nvPr>
        </p:nvSpPr>
        <p:spPr/>
        <p:txBody>
          <a:bodyPr/>
          <a:lstStyle/>
          <a:p>
            <a:fld id="{FC0CC166-4E39-43B8-AB91-BDD1C4C9E224}" type="slidenum">
              <a:rPr lang="de-DE" smtClean="0"/>
              <a:t>23</a:t>
            </a:fld>
            <a:endParaRPr lang="de-DE"/>
          </a:p>
        </p:txBody>
      </p:sp>
      <p:pic>
        <p:nvPicPr>
          <p:cNvPr id="4" name="Grafik 8">
            <a:extLst>
              <a:ext uri="{FF2B5EF4-FFF2-40B4-BE49-F238E27FC236}">
                <a16:creationId xmlns:a16="http://schemas.microsoft.com/office/drawing/2014/main" id="{38C7BAA9-67D6-ACB7-6A83-21F255D77E57}"/>
              </a:ext>
            </a:extLst>
          </p:cNvPr>
          <p:cNvPicPr>
            <a:picLocks noChangeAspect="1"/>
          </p:cNvPicPr>
          <p:nvPr/>
        </p:nvPicPr>
        <p:blipFill>
          <a:blip r:embed="rId2"/>
          <a:stretch>
            <a:fillRect/>
          </a:stretch>
        </p:blipFill>
        <p:spPr>
          <a:xfrm>
            <a:off x="670966" y="1219200"/>
            <a:ext cx="7775326" cy="4710472"/>
          </a:xfrm>
          <a:prstGeom prst="rect">
            <a:avLst/>
          </a:prstGeom>
        </p:spPr>
      </p:pic>
    </p:spTree>
    <p:extLst>
      <p:ext uri="{BB962C8B-B14F-4D97-AF65-F5344CB8AC3E}">
        <p14:creationId xmlns:p14="http://schemas.microsoft.com/office/powerpoint/2010/main" val="3239727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6B113-159C-6512-B819-D370C1C6ECE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68E1D442-92A4-3B02-6B5B-7C40CAC1D7C0}"/>
              </a:ext>
            </a:extLst>
          </p:cNvPr>
          <p:cNvSpPr>
            <a:spLocks noGrp="1"/>
          </p:cNvSpPr>
          <p:nvPr>
            <p:ph type="title"/>
          </p:nvPr>
        </p:nvSpPr>
        <p:spPr/>
        <p:txBody>
          <a:bodyPr/>
          <a:lstStyle/>
          <a:p>
            <a:r>
              <a:rPr lang="de-DE" spc="-15" dirty="0"/>
              <a:t>Freizeitangebot </a:t>
            </a:r>
            <a:r>
              <a:rPr lang="de-DE" dirty="0"/>
              <a:t>an der Uni </a:t>
            </a:r>
            <a:r>
              <a:rPr lang="de-DE" spc="-665" dirty="0"/>
              <a:t> </a:t>
            </a:r>
            <a:r>
              <a:rPr lang="de-DE" spc="-5" dirty="0"/>
              <a:t>Mannheim</a:t>
            </a:r>
            <a:endParaRPr lang="LID4096" dirty="0"/>
          </a:p>
        </p:txBody>
      </p:sp>
      <p:sp>
        <p:nvSpPr>
          <p:cNvPr id="11" name="Content Placeholder 10">
            <a:extLst>
              <a:ext uri="{FF2B5EF4-FFF2-40B4-BE49-F238E27FC236}">
                <a16:creationId xmlns:a16="http://schemas.microsoft.com/office/drawing/2014/main" id="{85CB5BE3-D8B3-4446-BA2A-4F82362EB79A}"/>
              </a:ext>
            </a:extLst>
          </p:cNvPr>
          <p:cNvSpPr>
            <a:spLocks noGrp="1"/>
          </p:cNvSpPr>
          <p:nvPr>
            <p:ph idx="1"/>
          </p:nvPr>
        </p:nvSpPr>
        <p:spPr/>
        <p:txBody>
          <a:bodyPr/>
          <a:lstStyle/>
          <a:p>
            <a:pPr marL="355600" marR="5080" indent="-343535">
              <a:lnSpc>
                <a:spcPct val="100000"/>
              </a:lnSpc>
              <a:spcBef>
                <a:spcPts val="100"/>
              </a:spcBef>
              <a:buFont typeface="Arial MT"/>
              <a:buChar char="•"/>
              <a:tabLst>
                <a:tab pos="355600" algn="l"/>
                <a:tab pos="356235" algn="l"/>
              </a:tabLst>
            </a:pPr>
            <a:r>
              <a:rPr lang="en-US" sz="2400" spc="-10" dirty="0" err="1">
                <a:solidFill>
                  <a:srgbClr val="002F55"/>
                </a:solidFill>
                <a:latin typeface="Calibri"/>
                <a:cs typeface="Calibri"/>
              </a:rPr>
              <a:t>Fachschaften</a:t>
            </a:r>
            <a:r>
              <a:rPr lang="en-US" sz="2400" spc="-10" dirty="0">
                <a:solidFill>
                  <a:srgbClr val="002F55"/>
                </a:solidFill>
                <a:latin typeface="Calibri"/>
                <a:cs typeface="Calibri"/>
              </a:rPr>
              <a:t>: </a:t>
            </a:r>
            <a:r>
              <a:rPr lang="en-US" sz="2400" spc="-10" dirty="0" err="1">
                <a:solidFill>
                  <a:srgbClr val="002F55"/>
                </a:solidFill>
                <a:latin typeface="Calibri"/>
                <a:cs typeface="Calibri"/>
              </a:rPr>
              <a:t>Fachschaft</a:t>
            </a:r>
            <a:r>
              <a:rPr lang="en-US" sz="2400" spc="-10" dirty="0">
                <a:solidFill>
                  <a:srgbClr val="002F55"/>
                </a:solidFill>
                <a:latin typeface="Calibri"/>
                <a:cs typeface="Calibri"/>
              </a:rPr>
              <a:t> </a:t>
            </a:r>
            <a:r>
              <a:rPr lang="en-US" sz="2400" spc="-5" dirty="0">
                <a:solidFill>
                  <a:srgbClr val="002F55"/>
                </a:solidFill>
                <a:latin typeface="Calibri"/>
                <a:cs typeface="Calibri"/>
              </a:rPr>
              <a:t>für </a:t>
            </a:r>
            <a:r>
              <a:rPr lang="en-US" sz="2400" spc="-5" dirty="0" err="1">
                <a:solidFill>
                  <a:srgbClr val="002F55"/>
                </a:solidFill>
                <a:latin typeface="Calibri"/>
                <a:cs typeface="Calibri"/>
              </a:rPr>
              <a:t>Mathematik</a:t>
            </a:r>
            <a:r>
              <a:rPr lang="en-US" sz="2400" spc="-5" dirty="0">
                <a:solidFill>
                  <a:srgbClr val="002F55"/>
                </a:solidFill>
                <a:latin typeface="Calibri"/>
                <a:cs typeface="Calibri"/>
              </a:rPr>
              <a:t> und </a:t>
            </a:r>
            <a:r>
              <a:rPr lang="en-US" sz="2400" spc="-15" dirty="0" err="1">
                <a:solidFill>
                  <a:srgbClr val="002F55"/>
                </a:solidFill>
                <a:latin typeface="Calibri"/>
                <a:cs typeface="Calibri"/>
              </a:rPr>
              <a:t>Informatik</a:t>
            </a:r>
            <a:r>
              <a:rPr lang="en-US" sz="2400" spc="-15" dirty="0">
                <a:solidFill>
                  <a:srgbClr val="002F55"/>
                </a:solidFill>
                <a:latin typeface="Calibri"/>
                <a:cs typeface="Calibri"/>
              </a:rPr>
              <a:t> </a:t>
            </a:r>
            <a:r>
              <a:rPr lang="en-US" sz="2400" spc="-530" dirty="0">
                <a:solidFill>
                  <a:srgbClr val="002F55"/>
                </a:solidFill>
                <a:latin typeface="Calibri"/>
                <a:cs typeface="Calibri"/>
              </a:rPr>
              <a:t> </a:t>
            </a:r>
            <a:r>
              <a:rPr lang="en-US" sz="2400" spc="-5" dirty="0">
                <a:solidFill>
                  <a:srgbClr val="002F55"/>
                </a:solidFill>
                <a:latin typeface="Calibri"/>
                <a:cs typeface="Calibri"/>
              </a:rPr>
              <a:t>(FIM)</a:t>
            </a:r>
            <a:endParaRPr lang="en-US" sz="2400" dirty="0">
              <a:latin typeface="Calibri"/>
              <a:cs typeface="Calibri"/>
            </a:endParaRPr>
          </a:p>
          <a:p>
            <a:pPr marL="355600" indent="-343535">
              <a:lnSpc>
                <a:spcPct val="100000"/>
              </a:lnSpc>
              <a:spcBef>
                <a:spcPts val="580"/>
              </a:spcBef>
              <a:buFont typeface="Arial MT"/>
              <a:buChar char="•"/>
              <a:tabLst>
                <a:tab pos="355600" algn="l"/>
                <a:tab pos="356235" algn="l"/>
              </a:tabLst>
            </a:pPr>
            <a:r>
              <a:rPr lang="en-US" sz="2400" spc="-5" dirty="0" err="1">
                <a:solidFill>
                  <a:srgbClr val="002F55"/>
                </a:solidFill>
                <a:latin typeface="Calibri"/>
                <a:cs typeface="Calibri"/>
              </a:rPr>
              <a:t>Initiativen</a:t>
            </a:r>
            <a:r>
              <a:rPr lang="en-US" sz="2400" spc="-5" dirty="0">
                <a:solidFill>
                  <a:srgbClr val="002F55"/>
                </a:solidFill>
                <a:latin typeface="Calibri"/>
                <a:cs typeface="Calibri"/>
              </a:rPr>
              <a:t>:</a:t>
            </a:r>
            <a:r>
              <a:rPr lang="en-US" sz="2400" spc="-20" dirty="0">
                <a:solidFill>
                  <a:srgbClr val="002F55"/>
                </a:solidFill>
                <a:latin typeface="Calibri"/>
                <a:cs typeface="Calibri"/>
              </a:rPr>
              <a:t> </a:t>
            </a:r>
            <a:r>
              <a:rPr lang="en-US" sz="2400" spc="-40" dirty="0">
                <a:solidFill>
                  <a:srgbClr val="002F55"/>
                </a:solidFill>
                <a:latin typeface="Calibri"/>
                <a:cs typeface="Calibri"/>
              </a:rPr>
              <a:t>STADS,</a:t>
            </a:r>
            <a:r>
              <a:rPr lang="en-US" sz="2400" spc="-15" dirty="0">
                <a:solidFill>
                  <a:srgbClr val="002F55"/>
                </a:solidFill>
                <a:latin typeface="Calibri"/>
                <a:cs typeface="Calibri"/>
              </a:rPr>
              <a:t> </a:t>
            </a:r>
            <a:r>
              <a:rPr lang="en-US" sz="2400" spc="-5" dirty="0" err="1">
                <a:solidFill>
                  <a:srgbClr val="002F55"/>
                </a:solidFill>
                <a:latin typeface="Calibri"/>
                <a:cs typeface="Calibri"/>
              </a:rPr>
              <a:t>vinUM</a:t>
            </a:r>
            <a:r>
              <a:rPr lang="en-US" sz="2400" spc="-5" dirty="0">
                <a:solidFill>
                  <a:srgbClr val="002F55"/>
                </a:solidFill>
                <a:latin typeface="Calibri"/>
                <a:cs typeface="Calibri"/>
              </a:rPr>
              <a:t>,</a:t>
            </a:r>
            <a:r>
              <a:rPr lang="en-US" sz="2400" dirty="0">
                <a:solidFill>
                  <a:srgbClr val="002F55"/>
                </a:solidFill>
                <a:latin typeface="Calibri"/>
                <a:cs typeface="Calibri"/>
              </a:rPr>
              <a:t> </a:t>
            </a:r>
            <a:r>
              <a:rPr lang="en-US" sz="2400" spc="-5" dirty="0">
                <a:solidFill>
                  <a:srgbClr val="002F55"/>
                </a:solidFill>
                <a:latin typeface="Calibri"/>
                <a:cs typeface="Calibri"/>
              </a:rPr>
              <a:t>INTEGRA, </a:t>
            </a:r>
            <a:r>
              <a:rPr lang="en-US" sz="2400" spc="-10" dirty="0">
                <a:solidFill>
                  <a:srgbClr val="002F55"/>
                </a:solidFill>
                <a:latin typeface="Calibri"/>
                <a:cs typeface="Calibri"/>
              </a:rPr>
              <a:t>AKB,</a:t>
            </a:r>
            <a:r>
              <a:rPr lang="en-US" sz="2400" spc="-25" dirty="0">
                <a:solidFill>
                  <a:srgbClr val="002F55"/>
                </a:solidFill>
                <a:latin typeface="Calibri"/>
                <a:cs typeface="Calibri"/>
              </a:rPr>
              <a:t> </a:t>
            </a:r>
            <a:r>
              <a:rPr lang="en-US" sz="2400" dirty="0">
                <a:solidFill>
                  <a:srgbClr val="002F55"/>
                </a:solidFill>
                <a:latin typeface="Calibri"/>
                <a:cs typeface="Calibri"/>
              </a:rPr>
              <a:t>…</a:t>
            </a:r>
            <a:endParaRPr lang="en-US" sz="2400" dirty="0">
              <a:latin typeface="Calibri"/>
              <a:cs typeface="Calibri"/>
            </a:endParaRPr>
          </a:p>
          <a:p>
            <a:pPr marL="355600" indent="-343535">
              <a:lnSpc>
                <a:spcPct val="100000"/>
              </a:lnSpc>
              <a:spcBef>
                <a:spcPts val="575"/>
              </a:spcBef>
              <a:buFont typeface="Arial MT"/>
              <a:buChar char="•"/>
              <a:tabLst>
                <a:tab pos="355600" algn="l"/>
                <a:tab pos="356235" algn="l"/>
              </a:tabLst>
            </a:pPr>
            <a:r>
              <a:rPr lang="en-US" sz="2400" spc="-15" dirty="0" err="1">
                <a:solidFill>
                  <a:srgbClr val="002F55"/>
                </a:solidFill>
                <a:latin typeface="Calibri"/>
                <a:cs typeface="Calibri"/>
              </a:rPr>
              <a:t>Sprachkurse</a:t>
            </a:r>
            <a:r>
              <a:rPr lang="en-US" sz="2400" spc="-15" dirty="0">
                <a:solidFill>
                  <a:srgbClr val="002F55"/>
                </a:solidFill>
                <a:latin typeface="Calibri"/>
                <a:cs typeface="Calibri"/>
              </a:rPr>
              <a:t>:</a:t>
            </a:r>
            <a:r>
              <a:rPr lang="en-US" sz="2400" spc="-35" dirty="0">
                <a:solidFill>
                  <a:srgbClr val="002F55"/>
                </a:solidFill>
                <a:latin typeface="Calibri"/>
                <a:cs typeface="Calibri"/>
              </a:rPr>
              <a:t> </a:t>
            </a:r>
            <a:r>
              <a:rPr lang="en-US" sz="2400" spc="-5" dirty="0">
                <a:solidFill>
                  <a:srgbClr val="002F55"/>
                </a:solidFill>
                <a:latin typeface="Calibri"/>
                <a:cs typeface="Calibri"/>
              </a:rPr>
              <a:t>Studium</a:t>
            </a:r>
            <a:r>
              <a:rPr lang="en-US" sz="2400" spc="-30" dirty="0">
                <a:solidFill>
                  <a:srgbClr val="002F55"/>
                </a:solidFill>
                <a:latin typeface="Calibri"/>
                <a:cs typeface="Calibri"/>
              </a:rPr>
              <a:t> </a:t>
            </a:r>
            <a:r>
              <a:rPr lang="en-US" sz="2400" spc="-5" dirty="0">
                <a:solidFill>
                  <a:srgbClr val="002F55"/>
                </a:solidFill>
                <a:latin typeface="Calibri"/>
                <a:cs typeface="Calibri"/>
              </a:rPr>
              <a:t>Generale</a:t>
            </a:r>
            <a:endParaRPr lang="en-US" sz="2400" dirty="0">
              <a:latin typeface="Calibri"/>
              <a:cs typeface="Calibri"/>
            </a:endParaRPr>
          </a:p>
          <a:p>
            <a:pPr marL="355600" indent="-343535">
              <a:lnSpc>
                <a:spcPct val="100000"/>
              </a:lnSpc>
              <a:spcBef>
                <a:spcPts val="575"/>
              </a:spcBef>
              <a:buFont typeface="Arial MT"/>
              <a:buChar char="•"/>
              <a:tabLst>
                <a:tab pos="355600" algn="l"/>
                <a:tab pos="356235" algn="l"/>
              </a:tabLst>
            </a:pPr>
            <a:r>
              <a:rPr lang="en-US" sz="2400" spc="-15" dirty="0" err="1">
                <a:solidFill>
                  <a:srgbClr val="002F55"/>
                </a:solidFill>
                <a:latin typeface="Calibri"/>
                <a:cs typeface="Calibri"/>
              </a:rPr>
              <a:t>Sportkurse</a:t>
            </a:r>
            <a:r>
              <a:rPr lang="en-US" sz="2400" spc="-15" dirty="0">
                <a:solidFill>
                  <a:srgbClr val="002F55"/>
                </a:solidFill>
                <a:latin typeface="Calibri"/>
                <a:cs typeface="Calibri"/>
              </a:rPr>
              <a:t>:</a:t>
            </a:r>
            <a:r>
              <a:rPr lang="en-US" sz="2400" spc="-30" dirty="0">
                <a:solidFill>
                  <a:srgbClr val="002F55"/>
                </a:solidFill>
                <a:latin typeface="Calibri"/>
                <a:cs typeface="Calibri"/>
              </a:rPr>
              <a:t> </a:t>
            </a:r>
            <a:r>
              <a:rPr lang="en-US" sz="2400" spc="-5" dirty="0" err="1">
                <a:solidFill>
                  <a:srgbClr val="002F55"/>
                </a:solidFill>
                <a:latin typeface="Calibri"/>
                <a:cs typeface="Calibri"/>
              </a:rPr>
              <a:t>Institut</a:t>
            </a:r>
            <a:r>
              <a:rPr lang="en-US" sz="2400" spc="-25" dirty="0">
                <a:solidFill>
                  <a:srgbClr val="002F55"/>
                </a:solidFill>
                <a:latin typeface="Calibri"/>
                <a:cs typeface="Calibri"/>
              </a:rPr>
              <a:t> </a:t>
            </a:r>
            <a:r>
              <a:rPr lang="en-US" sz="2400" spc="-5" dirty="0">
                <a:solidFill>
                  <a:srgbClr val="002F55"/>
                </a:solidFill>
                <a:latin typeface="Calibri"/>
                <a:cs typeface="Calibri"/>
              </a:rPr>
              <a:t>für</a:t>
            </a:r>
            <a:r>
              <a:rPr lang="en-US" sz="2400" spc="-15" dirty="0">
                <a:solidFill>
                  <a:srgbClr val="002F55"/>
                </a:solidFill>
                <a:latin typeface="Calibri"/>
                <a:cs typeface="Calibri"/>
              </a:rPr>
              <a:t> </a:t>
            </a:r>
            <a:r>
              <a:rPr lang="en-US" sz="2400" spc="-5" dirty="0">
                <a:solidFill>
                  <a:srgbClr val="002F55"/>
                </a:solidFill>
                <a:latin typeface="Calibri"/>
                <a:cs typeface="Calibri"/>
              </a:rPr>
              <a:t>Sport</a:t>
            </a:r>
            <a:endParaRPr lang="en-US" sz="2400" dirty="0">
              <a:latin typeface="Calibri"/>
              <a:cs typeface="Calibri"/>
            </a:endParaRPr>
          </a:p>
          <a:p>
            <a:pPr marL="355600" indent="-343535">
              <a:lnSpc>
                <a:spcPct val="100000"/>
              </a:lnSpc>
              <a:spcBef>
                <a:spcPts val="580"/>
              </a:spcBef>
              <a:buFont typeface="Arial MT"/>
              <a:buChar char="•"/>
              <a:tabLst>
                <a:tab pos="355600" algn="l"/>
                <a:tab pos="356235" algn="l"/>
              </a:tabLst>
            </a:pPr>
            <a:r>
              <a:rPr lang="en-US" sz="2400" spc="-10" dirty="0" err="1">
                <a:solidFill>
                  <a:srgbClr val="002F55"/>
                </a:solidFill>
                <a:latin typeface="Calibri"/>
                <a:cs typeface="Calibri"/>
              </a:rPr>
              <a:t>Internationale</a:t>
            </a:r>
            <a:r>
              <a:rPr lang="en-US" sz="2400" spc="-10" dirty="0">
                <a:solidFill>
                  <a:srgbClr val="002F55"/>
                </a:solidFill>
                <a:latin typeface="Calibri"/>
                <a:cs typeface="Calibri"/>
              </a:rPr>
              <a:t>/</a:t>
            </a:r>
            <a:r>
              <a:rPr lang="en-US" sz="2400" spc="-10" dirty="0" err="1">
                <a:solidFill>
                  <a:srgbClr val="002F55"/>
                </a:solidFill>
                <a:latin typeface="Calibri"/>
                <a:cs typeface="Calibri"/>
              </a:rPr>
              <a:t>Austauschstudierende</a:t>
            </a:r>
            <a:r>
              <a:rPr lang="en-US" sz="2400" spc="-10" dirty="0">
                <a:solidFill>
                  <a:srgbClr val="002F55"/>
                </a:solidFill>
                <a:latin typeface="Calibri"/>
                <a:cs typeface="Calibri"/>
              </a:rPr>
              <a:t>:</a:t>
            </a:r>
            <a:r>
              <a:rPr lang="en-US" sz="2400" spc="-20" dirty="0">
                <a:solidFill>
                  <a:srgbClr val="002F55"/>
                </a:solidFill>
                <a:latin typeface="Calibri"/>
                <a:cs typeface="Calibri"/>
              </a:rPr>
              <a:t> </a:t>
            </a:r>
            <a:r>
              <a:rPr lang="en-US" sz="2400" spc="-10" dirty="0">
                <a:solidFill>
                  <a:srgbClr val="002F55"/>
                </a:solidFill>
                <a:latin typeface="Calibri"/>
                <a:cs typeface="Calibri"/>
              </a:rPr>
              <a:t>VISUM/ESN</a:t>
            </a:r>
            <a:endParaRPr lang="en-US" sz="2400" dirty="0">
              <a:latin typeface="Calibri"/>
              <a:cs typeface="Calibri"/>
            </a:endParaRPr>
          </a:p>
          <a:p>
            <a:pPr marL="355600" indent="-343535">
              <a:lnSpc>
                <a:spcPct val="100000"/>
              </a:lnSpc>
              <a:spcBef>
                <a:spcPts val="575"/>
              </a:spcBef>
              <a:buFont typeface="Arial MT"/>
              <a:buChar char="•"/>
              <a:tabLst>
                <a:tab pos="355600" algn="l"/>
                <a:tab pos="356235" algn="l"/>
              </a:tabLst>
            </a:pPr>
            <a:r>
              <a:rPr lang="en-US" sz="2400" spc="-5" dirty="0">
                <a:solidFill>
                  <a:srgbClr val="002F55"/>
                </a:solidFill>
                <a:latin typeface="Calibri"/>
                <a:cs typeface="Calibri"/>
              </a:rPr>
              <a:t>IT-Security</a:t>
            </a:r>
            <a:r>
              <a:rPr lang="en-US" sz="2400" spc="-25" dirty="0">
                <a:solidFill>
                  <a:srgbClr val="002F55"/>
                </a:solidFill>
                <a:latin typeface="Calibri"/>
                <a:cs typeface="Calibri"/>
              </a:rPr>
              <a:t> </a:t>
            </a:r>
            <a:r>
              <a:rPr lang="en-US" sz="2400" spc="-45" dirty="0">
                <a:solidFill>
                  <a:srgbClr val="002F55"/>
                </a:solidFill>
                <a:latin typeface="Calibri"/>
                <a:cs typeface="Calibri"/>
              </a:rPr>
              <a:t>Team:</a:t>
            </a:r>
            <a:r>
              <a:rPr lang="en-US" sz="2400" spc="-5" dirty="0">
                <a:solidFill>
                  <a:srgbClr val="002F55"/>
                </a:solidFill>
                <a:latin typeface="Calibri"/>
                <a:cs typeface="Calibri"/>
              </a:rPr>
              <a:t> </a:t>
            </a:r>
            <a:r>
              <a:rPr lang="en-US" sz="2400" spc="-10" dirty="0" err="1">
                <a:solidFill>
                  <a:srgbClr val="002F55"/>
                </a:solidFill>
                <a:latin typeface="Calibri"/>
                <a:cs typeface="Calibri"/>
              </a:rPr>
              <a:t>Squareroots</a:t>
            </a:r>
            <a:endParaRPr lang="en-US" sz="2400" dirty="0">
              <a:latin typeface="Calibri"/>
              <a:cs typeface="Calibri"/>
            </a:endParaRPr>
          </a:p>
          <a:p>
            <a:pPr marL="355600" indent="-343535">
              <a:lnSpc>
                <a:spcPct val="100000"/>
              </a:lnSpc>
              <a:spcBef>
                <a:spcPts val="575"/>
              </a:spcBef>
              <a:buFont typeface="Arial MT"/>
              <a:buChar char="•"/>
              <a:tabLst>
                <a:tab pos="355600" algn="l"/>
                <a:tab pos="356235" algn="l"/>
              </a:tabLst>
            </a:pPr>
            <a:r>
              <a:rPr lang="en-US" sz="2400" dirty="0">
                <a:solidFill>
                  <a:srgbClr val="002F55"/>
                </a:solidFill>
                <a:latin typeface="Calibri"/>
                <a:cs typeface="Calibri"/>
              </a:rPr>
              <a:t>…</a:t>
            </a:r>
            <a:endParaRPr lang="en-US" sz="2400" dirty="0">
              <a:latin typeface="Calibri"/>
              <a:cs typeface="Calibri"/>
            </a:endParaRPr>
          </a:p>
          <a:p>
            <a:pPr marL="355600" indent="-343535">
              <a:lnSpc>
                <a:spcPct val="100000"/>
              </a:lnSpc>
              <a:spcBef>
                <a:spcPts val="580"/>
              </a:spcBef>
              <a:buFont typeface="Arial MT"/>
              <a:buChar char="•"/>
              <a:tabLst>
                <a:tab pos="355600" algn="l"/>
                <a:tab pos="356235" algn="l"/>
              </a:tabLst>
            </a:pPr>
            <a:endParaRPr lang="de-DE" dirty="0">
              <a:latin typeface="Calibri"/>
              <a:cs typeface="Calibri"/>
            </a:endParaRPr>
          </a:p>
        </p:txBody>
      </p:sp>
      <p:sp>
        <p:nvSpPr>
          <p:cNvPr id="7" name="Date Placeholder 6">
            <a:extLst>
              <a:ext uri="{FF2B5EF4-FFF2-40B4-BE49-F238E27FC236}">
                <a16:creationId xmlns:a16="http://schemas.microsoft.com/office/drawing/2014/main" id="{04DD33D7-DEC2-AD2D-1944-86B2FDECFBFE}"/>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539204B8-3A31-0E57-6226-50B163FF299E}"/>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244554D6-65F9-1CCB-233A-50CF503DCA32}"/>
              </a:ext>
            </a:extLst>
          </p:cNvPr>
          <p:cNvSpPr>
            <a:spLocks noGrp="1"/>
          </p:cNvSpPr>
          <p:nvPr>
            <p:ph type="sldNum" sz="quarter" idx="12"/>
          </p:nvPr>
        </p:nvSpPr>
        <p:spPr/>
        <p:txBody>
          <a:bodyPr/>
          <a:lstStyle/>
          <a:p>
            <a:fld id="{FC0CC166-4E39-43B8-AB91-BDD1C4C9E224}" type="slidenum">
              <a:rPr lang="de-DE" smtClean="0"/>
              <a:t>24</a:t>
            </a:fld>
            <a:endParaRPr lang="de-DE"/>
          </a:p>
        </p:txBody>
      </p:sp>
    </p:spTree>
    <p:extLst>
      <p:ext uri="{BB962C8B-B14F-4D97-AF65-F5344CB8AC3E}">
        <p14:creationId xmlns:p14="http://schemas.microsoft.com/office/powerpoint/2010/main" val="748633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7FD5C-9790-59B0-D3B4-AAD64C18F8F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30B0DDA-B6E7-CF60-C035-B7CB767AD20E}"/>
              </a:ext>
            </a:extLst>
          </p:cNvPr>
          <p:cNvSpPr>
            <a:spLocks noGrp="1"/>
          </p:cNvSpPr>
          <p:nvPr>
            <p:ph type="title"/>
          </p:nvPr>
        </p:nvSpPr>
        <p:spPr/>
        <p:txBody>
          <a:bodyPr/>
          <a:lstStyle/>
          <a:p>
            <a:r>
              <a:rPr lang="de-DE" spc="-15" dirty="0"/>
              <a:t>Eure Fachschaft</a:t>
            </a:r>
            <a:endParaRPr lang="LID4096" dirty="0"/>
          </a:p>
        </p:txBody>
      </p:sp>
      <p:sp>
        <p:nvSpPr>
          <p:cNvPr id="7" name="Date Placeholder 6">
            <a:extLst>
              <a:ext uri="{FF2B5EF4-FFF2-40B4-BE49-F238E27FC236}">
                <a16:creationId xmlns:a16="http://schemas.microsoft.com/office/drawing/2014/main" id="{A3FDF59A-2C79-A779-0689-44C2A1CF7801}"/>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7094109C-4711-6312-E826-F0D3B4B17669}"/>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1EA62FD8-AEAF-A259-4B1B-8BF58D787861}"/>
              </a:ext>
            </a:extLst>
          </p:cNvPr>
          <p:cNvSpPr>
            <a:spLocks noGrp="1"/>
          </p:cNvSpPr>
          <p:nvPr>
            <p:ph type="sldNum" sz="quarter" idx="12"/>
          </p:nvPr>
        </p:nvSpPr>
        <p:spPr/>
        <p:txBody>
          <a:bodyPr/>
          <a:lstStyle/>
          <a:p>
            <a:fld id="{FC0CC166-4E39-43B8-AB91-BDD1C4C9E224}" type="slidenum">
              <a:rPr lang="de-DE" smtClean="0"/>
              <a:t>25</a:t>
            </a:fld>
            <a:endParaRPr lang="de-DE"/>
          </a:p>
        </p:txBody>
      </p:sp>
      <p:pic>
        <p:nvPicPr>
          <p:cNvPr id="5" name="0E5B86CA-54C1-4133-8A6B-10FF28DC2694">
            <a:extLst>
              <a:ext uri="{FF2B5EF4-FFF2-40B4-BE49-F238E27FC236}">
                <a16:creationId xmlns:a16="http://schemas.microsoft.com/office/drawing/2014/main" id="{E27D030C-0C03-C564-5ED3-2E8F67042D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27" t="22702" r="9256" b="20471"/>
          <a:stretch/>
        </p:blipFill>
        <p:spPr bwMode="auto">
          <a:xfrm>
            <a:off x="683568" y="1704893"/>
            <a:ext cx="7776432" cy="3846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70528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23F3C-D71F-1160-7B2A-26B2CFAC871D}"/>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C290110-5A38-C6D6-37C0-3C314F28A382}"/>
              </a:ext>
            </a:extLst>
          </p:cNvPr>
          <p:cNvSpPr>
            <a:spLocks noGrp="1"/>
          </p:cNvSpPr>
          <p:nvPr>
            <p:ph type="title"/>
          </p:nvPr>
        </p:nvSpPr>
        <p:spPr/>
        <p:txBody>
          <a:bodyPr/>
          <a:lstStyle/>
          <a:p>
            <a:r>
              <a:rPr lang="de-DE" spc="-15" dirty="0"/>
              <a:t>Die Arbeit der Fachschaft</a:t>
            </a:r>
            <a:endParaRPr lang="LID4096" dirty="0"/>
          </a:p>
        </p:txBody>
      </p:sp>
      <p:sp>
        <p:nvSpPr>
          <p:cNvPr id="11" name="Content Placeholder 10">
            <a:extLst>
              <a:ext uri="{FF2B5EF4-FFF2-40B4-BE49-F238E27FC236}">
                <a16:creationId xmlns:a16="http://schemas.microsoft.com/office/drawing/2014/main" id="{9632C2FA-AE11-B627-845B-3C2266A842DD}"/>
              </a:ext>
            </a:extLst>
          </p:cNvPr>
          <p:cNvSpPr>
            <a:spLocks noGrp="1"/>
          </p:cNvSpPr>
          <p:nvPr>
            <p:ph idx="1"/>
          </p:nvPr>
        </p:nvSpPr>
        <p:spPr>
          <a:xfrm>
            <a:off x="684000" y="1575220"/>
            <a:ext cx="7776000" cy="3834000"/>
          </a:xfrm>
        </p:spPr>
        <p:txBody>
          <a:bodyPr/>
          <a:lstStyle/>
          <a:p>
            <a:pPr marL="12065" indent="0">
              <a:spcBef>
                <a:spcPts val="580"/>
              </a:spcBef>
              <a:buNone/>
              <a:tabLst>
                <a:tab pos="355600" algn="l"/>
                <a:tab pos="356235" algn="l"/>
              </a:tabLst>
            </a:pPr>
            <a:r>
              <a:rPr lang="de-DE" sz="2000" dirty="0"/>
              <a:t>In der Fachschaft engagieren wir uns in vier verschiedenen Bereichen. Dabei steht stets das Wohl und der Spaß der Studenten im Vordergrund.</a:t>
            </a:r>
            <a:endParaRPr lang="en-US" sz="2000" dirty="0"/>
          </a:p>
          <a:p>
            <a:pPr marL="12065" indent="0">
              <a:lnSpc>
                <a:spcPct val="100000"/>
              </a:lnSpc>
              <a:spcBef>
                <a:spcPts val="575"/>
              </a:spcBef>
              <a:buNone/>
              <a:tabLst>
                <a:tab pos="355600" algn="l"/>
                <a:tab pos="356235" algn="l"/>
              </a:tabLst>
            </a:pPr>
            <a:endParaRPr lang="en-US" sz="2000" dirty="0">
              <a:latin typeface="Calibri"/>
              <a:cs typeface="Calibri"/>
            </a:endParaRPr>
          </a:p>
          <a:p>
            <a:pPr marL="355600" indent="-343535">
              <a:lnSpc>
                <a:spcPct val="100000"/>
              </a:lnSpc>
              <a:spcBef>
                <a:spcPts val="580"/>
              </a:spcBef>
              <a:buFont typeface="Arial MT"/>
              <a:buChar char="•"/>
              <a:tabLst>
                <a:tab pos="355600" algn="l"/>
                <a:tab pos="356235" algn="l"/>
              </a:tabLst>
            </a:pPr>
            <a:endParaRPr lang="de-DE" sz="2000" dirty="0">
              <a:latin typeface="Calibri"/>
              <a:cs typeface="Calibri"/>
            </a:endParaRPr>
          </a:p>
        </p:txBody>
      </p:sp>
      <p:sp>
        <p:nvSpPr>
          <p:cNvPr id="7" name="Date Placeholder 6">
            <a:extLst>
              <a:ext uri="{FF2B5EF4-FFF2-40B4-BE49-F238E27FC236}">
                <a16:creationId xmlns:a16="http://schemas.microsoft.com/office/drawing/2014/main" id="{A6E027D4-04E7-AE77-E293-BA865A794D39}"/>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EFC1EBCC-A53D-B96F-0BC7-DFBE9B1B47AA}"/>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B6F73C0D-2BDC-7EA1-46BF-1DD87242C1A3}"/>
              </a:ext>
            </a:extLst>
          </p:cNvPr>
          <p:cNvSpPr>
            <a:spLocks noGrp="1"/>
          </p:cNvSpPr>
          <p:nvPr>
            <p:ph type="sldNum" sz="quarter" idx="12"/>
          </p:nvPr>
        </p:nvSpPr>
        <p:spPr/>
        <p:txBody>
          <a:bodyPr/>
          <a:lstStyle/>
          <a:p>
            <a:fld id="{FC0CC166-4E39-43B8-AB91-BDD1C4C9E224}" type="slidenum">
              <a:rPr lang="de-DE" smtClean="0"/>
              <a:t>26</a:t>
            </a:fld>
            <a:endParaRPr lang="de-DE"/>
          </a:p>
        </p:txBody>
      </p:sp>
      <p:grpSp>
        <p:nvGrpSpPr>
          <p:cNvPr id="2" name="Group 1">
            <a:extLst>
              <a:ext uri="{FF2B5EF4-FFF2-40B4-BE49-F238E27FC236}">
                <a16:creationId xmlns:a16="http://schemas.microsoft.com/office/drawing/2014/main" id="{C1457F34-E8C2-6AD7-EC7B-0E9F4B2DB946}"/>
              </a:ext>
            </a:extLst>
          </p:cNvPr>
          <p:cNvGrpSpPr/>
          <p:nvPr/>
        </p:nvGrpSpPr>
        <p:grpSpPr bwMode="auto">
          <a:xfrm>
            <a:off x="3059832" y="2638642"/>
            <a:ext cx="2835000" cy="2835000"/>
            <a:chOff x="4300488" y="2019300"/>
            <a:chExt cx="3780000" cy="3780000"/>
          </a:xfrm>
        </p:grpSpPr>
        <p:grpSp>
          <p:nvGrpSpPr>
            <p:cNvPr id="3" name="Group 2">
              <a:extLst>
                <a:ext uri="{FF2B5EF4-FFF2-40B4-BE49-F238E27FC236}">
                  <a16:creationId xmlns:a16="http://schemas.microsoft.com/office/drawing/2014/main" id="{12186826-6ED1-CF4D-E1CA-91E505E58E2E}"/>
                </a:ext>
              </a:extLst>
            </p:cNvPr>
            <p:cNvGrpSpPr>
              <a:grpSpLocks noChangeAspect="1"/>
            </p:cNvGrpSpPr>
            <p:nvPr/>
          </p:nvGrpSpPr>
          <p:grpSpPr bwMode="auto">
            <a:xfrm>
              <a:off x="4300488" y="2019300"/>
              <a:ext cx="3780000" cy="3780000"/>
              <a:chOff x="4462488" y="2085975"/>
              <a:chExt cx="3060000" cy="3060000"/>
            </a:xfrm>
          </p:grpSpPr>
          <p:sp>
            <p:nvSpPr>
              <p:cNvPr id="13" name="Oval 12">
                <a:extLst>
                  <a:ext uri="{FF2B5EF4-FFF2-40B4-BE49-F238E27FC236}">
                    <a16:creationId xmlns:a16="http://schemas.microsoft.com/office/drawing/2014/main" id="{04996C6B-7CD7-C94B-28C2-787C56D46D21}"/>
                  </a:ext>
                </a:extLst>
              </p:cNvPr>
              <p:cNvSpPr>
                <a:spLocks noChangeAspect="1"/>
              </p:cNvSpPr>
              <p:nvPr/>
            </p:nvSpPr>
            <p:spPr bwMode="auto">
              <a:xfrm>
                <a:off x="4462488" y="2085975"/>
                <a:ext cx="3060000" cy="30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id="{283D681E-12FC-CE58-15B0-8C5B12BFC80D}"/>
                  </a:ext>
                </a:extLst>
              </p:cNvPr>
              <p:cNvCxnSpPr>
                <a:cxnSpLocks/>
                <a:stCxn id="13" idx="0"/>
                <a:endCxn id="13" idx="4"/>
              </p:cNvCxnSpPr>
              <p:nvPr/>
            </p:nvCxnSpPr>
            <p:spPr bwMode="auto">
              <a:xfrm>
                <a:off x="5992488" y="2085975"/>
                <a:ext cx="0" cy="3060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75E2BD-7B53-C72E-BBA7-2DB6B0EEEE56}"/>
                  </a:ext>
                </a:extLst>
              </p:cNvPr>
              <p:cNvCxnSpPr>
                <a:cxnSpLocks/>
                <a:stCxn id="13" idx="6"/>
                <a:endCxn id="13" idx="2"/>
              </p:cNvCxnSpPr>
              <p:nvPr/>
            </p:nvCxnSpPr>
            <p:spPr bwMode="auto">
              <a:xfrm flipH="1">
                <a:off x="4462488" y="3615975"/>
                <a:ext cx="30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4A426526-43D3-D0EC-CA09-2D05BED50E4D}"/>
                </a:ext>
              </a:extLst>
            </p:cNvPr>
            <p:cNvPicPr>
              <a:picLocks noChangeAspect="1"/>
            </p:cNvPicPr>
            <p:nvPr/>
          </p:nvPicPr>
          <p:blipFill>
            <a:blip r:embed="rId2"/>
            <a:stretch/>
          </p:blipFill>
          <p:spPr bwMode="auto">
            <a:xfrm>
              <a:off x="4984488" y="2610207"/>
              <a:ext cx="1008000" cy="1008000"/>
            </a:xfrm>
            <a:prstGeom prst="rect">
              <a:avLst/>
            </a:prstGeom>
          </p:spPr>
        </p:pic>
        <p:pic>
          <p:nvPicPr>
            <p:cNvPr id="5" name="Picture 4">
              <a:extLst>
                <a:ext uri="{FF2B5EF4-FFF2-40B4-BE49-F238E27FC236}">
                  <a16:creationId xmlns:a16="http://schemas.microsoft.com/office/drawing/2014/main" id="{9E870D0B-778C-892E-3E8A-07504A2AA45B}"/>
                </a:ext>
              </a:extLst>
            </p:cNvPr>
            <p:cNvPicPr>
              <a:picLocks noChangeAspect="1"/>
            </p:cNvPicPr>
            <p:nvPr/>
          </p:nvPicPr>
          <p:blipFill>
            <a:blip r:embed="rId3"/>
            <a:stretch/>
          </p:blipFill>
          <p:spPr bwMode="auto">
            <a:xfrm>
              <a:off x="6509907" y="2610207"/>
              <a:ext cx="1008000" cy="1008000"/>
            </a:xfrm>
            <a:prstGeom prst="rect">
              <a:avLst/>
            </a:prstGeom>
          </p:spPr>
        </p:pic>
        <p:pic>
          <p:nvPicPr>
            <p:cNvPr id="6" name="Picture 5">
              <a:extLst>
                <a:ext uri="{FF2B5EF4-FFF2-40B4-BE49-F238E27FC236}">
                  <a16:creationId xmlns:a16="http://schemas.microsoft.com/office/drawing/2014/main" id="{2F01CF5A-5D4F-CF3C-B003-F8FD9566B85D}"/>
                </a:ext>
              </a:extLst>
            </p:cNvPr>
            <p:cNvPicPr>
              <a:picLocks noChangeAspect="1"/>
            </p:cNvPicPr>
            <p:nvPr/>
          </p:nvPicPr>
          <p:blipFill>
            <a:blip r:embed="rId4"/>
            <a:stretch/>
          </p:blipFill>
          <p:spPr bwMode="auto">
            <a:xfrm>
              <a:off x="4984488" y="4200394"/>
              <a:ext cx="1008000" cy="1008000"/>
            </a:xfrm>
            <a:prstGeom prst="rect">
              <a:avLst/>
            </a:prstGeom>
          </p:spPr>
        </p:pic>
        <p:pic>
          <p:nvPicPr>
            <p:cNvPr id="12" name="Picture 11">
              <a:extLst>
                <a:ext uri="{FF2B5EF4-FFF2-40B4-BE49-F238E27FC236}">
                  <a16:creationId xmlns:a16="http://schemas.microsoft.com/office/drawing/2014/main" id="{2F60F496-BDF0-4F55-3353-3C6ABC6E575F}"/>
                </a:ext>
              </a:extLst>
            </p:cNvPr>
            <p:cNvPicPr>
              <a:picLocks noChangeAspect="1"/>
            </p:cNvPicPr>
            <p:nvPr/>
          </p:nvPicPr>
          <p:blipFill>
            <a:blip r:embed="rId5"/>
            <a:stretch/>
          </p:blipFill>
          <p:spPr bwMode="auto">
            <a:xfrm>
              <a:off x="6509907" y="4232177"/>
              <a:ext cx="1008000" cy="1008000"/>
            </a:xfrm>
            <a:prstGeom prst="rect">
              <a:avLst/>
            </a:prstGeom>
          </p:spPr>
        </p:pic>
      </p:grpSp>
      <p:sp>
        <p:nvSpPr>
          <p:cNvPr id="16" name="TextBox 15">
            <a:extLst>
              <a:ext uri="{FF2B5EF4-FFF2-40B4-BE49-F238E27FC236}">
                <a16:creationId xmlns:a16="http://schemas.microsoft.com/office/drawing/2014/main" id="{83C997B8-94FC-4F79-09EB-8046E851F30B}"/>
              </a:ext>
            </a:extLst>
          </p:cNvPr>
          <p:cNvSpPr txBox="1"/>
          <p:nvPr/>
        </p:nvSpPr>
        <p:spPr bwMode="auto">
          <a:xfrm>
            <a:off x="5894832" y="2767229"/>
            <a:ext cx="2305828"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1" i="0" u="sng" strike="noStrike" kern="1200" cap="none" spc="0" normalizeH="0" baseline="0" noProof="0">
                <a:ln>
                  <a:noFill/>
                </a:ln>
                <a:solidFill>
                  <a:prstClr val="black"/>
                </a:solidFill>
                <a:effectLst/>
                <a:uLnTx/>
                <a:uFillTx/>
                <a:latin typeface="Arial"/>
                <a:ea typeface="+mn-ea"/>
                <a:cs typeface="Arial"/>
              </a:rPr>
              <a:t>Unternehmenskooperationen</a:t>
            </a:r>
            <a:endParaRPr kumimoji="0" sz="135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a:ln>
                  <a:noFill/>
                </a:ln>
                <a:solidFill>
                  <a:prstClr val="black"/>
                </a:solidFill>
                <a:effectLst/>
                <a:uLnTx/>
                <a:uFillTx/>
                <a:latin typeface="Arial"/>
                <a:ea typeface="+mn-ea"/>
                <a:cs typeface="Arial"/>
              </a:rPr>
              <a:t>Wir ermöglichen euch zusammen mit führenden Unternehmen aus verschiedenen Branchen einen Einblick in interessante Themen.</a:t>
            </a: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04AEB7E4-7E85-8A02-FAAE-CB8AF832B919}"/>
              </a:ext>
            </a:extLst>
          </p:cNvPr>
          <p:cNvSpPr txBox="1"/>
          <p:nvPr/>
        </p:nvSpPr>
        <p:spPr bwMode="auto">
          <a:xfrm>
            <a:off x="5894832" y="4193421"/>
            <a:ext cx="2305828" cy="1223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1" i="0" u="sng" strike="noStrike" kern="1200" cap="none" spc="0" normalizeH="0" baseline="0" noProof="0" dirty="0">
                <a:ln>
                  <a:noFill/>
                </a:ln>
                <a:solidFill>
                  <a:prstClr val="black"/>
                </a:solidFill>
                <a:effectLst/>
                <a:uLnTx/>
                <a:uFillTx/>
                <a:latin typeface="Arial"/>
                <a:ea typeface="+mn-ea"/>
                <a:cs typeface="Arial"/>
              </a:rPr>
              <a:t>Ansprechpartner der Studenten</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Arial"/>
                <a:ea typeface="+mn-ea"/>
                <a:cs typeface="Arial"/>
              </a:rPr>
              <a:t>Ihr habt ein Problem mit einem Professor, Fragen zu eurem Studium, einem speziellen Fach oder habt das Gefühl, dass irgendwie gar nichts klappt.</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Arial"/>
                <a:ea typeface="+mn-ea"/>
                <a:cs typeface="Arial"/>
              </a:rPr>
              <a:t>Sprecht uns an! </a:t>
            </a: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F7294588-2B0D-6B8F-4047-8AD428E58FBA}"/>
              </a:ext>
            </a:extLst>
          </p:cNvPr>
          <p:cNvSpPr txBox="1"/>
          <p:nvPr/>
        </p:nvSpPr>
        <p:spPr bwMode="auto">
          <a:xfrm>
            <a:off x="747347" y="4193421"/>
            <a:ext cx="2305828" cy="1223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1" i="0" u="sng" strike="noStrike" kern="1200" cap="none" spc="0" normalizeH="0" baseline="0" noProof="0">
                <a:ln>
                  <a:noFill/>
                </a:ln>
                <a:solidFill>
                  <a:prstClr val="black"/>
                </a:solidFill>
                <a:effectLst/>
                <a:uLnTx/>
                <a:uFillTx/>
                <a:latin typeface="Arial"/>
                <a:ea typeface="+mn-ea"/>
                <a:cs typeface="Arial"/>
              </a:rPr>
              <a:t>Events</a:t>
            </a:r>
            <a:endParaRPr kumimoji="0" sz="135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a:ln>
                  <a:noFill/>
                </a:ln>
                <a:solidFill>
                  <a:prstClr val="black"/>
                </a:solidFill>
                <a:effectLst/>
                <a:uLnTx/>
                <a:uFillTx/>
                <a:latin typeface="Arial"/>
                <a:ea typeface="+mn-ea"/>
                <a:cs typeface="Arial"/>
              </a:rPr>
              <a:t>Euer Spaß steht bei uns im Vordergrund. Ob gemütlich ein Bier mit dem Prof beim Fakultätsgrillen oder hemmungsloses Feiern auf dem Schneckenhof. An uns führt kein Weg vorbei.</a:t>
            </a: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16A0EF87-D07D-CD5E-63EA-C1A9326E2F21}"/>
              </a:ext>
            </a:extLst>
          </p:cNvPr>
          <p:cNvSpPr txBox="1"/>
          <p:nvPr/>
        </p:nvSpPr>
        <p:spPr bwMode="auto">
          <a:xfrm>
            <a:off x="747347" y="2767229"/>
            <a:ext cx="2305828" cy="1223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1" i="0" u="sng" strike="noStrike" kern="1200" cap="none" spc="0" normalizeH="0" baseline="0" noProof="0" dirty="0">
                <a:ln>
                  <a:noFill/>
                </a:ln>
                <a:solidFill>
                  <a:prstClr val="black"/>
                </a:solidFill>
                <a:effectLst/>
                <a:uLnTx/>
                <a:uFillTx/>
                <a:latin typeface="Arial"/>
                <a:ea typeface="+mn-ea"/>
                <a:cs typeface="Arial"/>
              </a:rPr>
              <a:t>Gremienarbeit</a:t>
            </a:r>
            <a:endParaRPr kumimoji="0" sz="13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Arial"/>
                <a:ea typeface="+mn-ea"/>
                <a:cs typeface="Arial"/>
              </a:rPr>
              <a:t>Wir pflegen ein gutes Verhältnis zu unserer Fakultät und den Professoren. In verschiedenen Gremien versuchen wir dabei eure Interessen in die Gestaltung der Universität mit einzubringen.</a:t>
            </a: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970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CD96C-31C1-0499-843D-42F3F0A7246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4D81A3F-7A5A-4172-5113-B4B46EE26A6F}"/>
              </a:ext>
            </a:extLst>
          </p:cNvPr>
          <p:cNvSpPr>
            <a:spLocks noGrp="1"/>
          </p:cNvSpPr>
          <p:nvPr>
            <p:ph type="title"/>
          </p:nvPr>
        </p:nvSpPr>
        <p:spPr/>
        <p:txBody>
          <a:bodyPr/>
          <a:lstStyle/>
          <a:p>
            <a:r>
              <a:rPr lang="de-DE" spc="-15" dirty="0"/>
              <a:t>Events </a:t>
            </a:r>
            <a:r>
              <a:rPr lang="de-DE" spc="-15"/>
              <a:t>und Kooperationen</a:t>
            </a:r>
            <a:endParaRPr lang="LID4096" dirty="0"/>
          </a:p>
        </p:txBody>
      </p:sp>
      <p:sp>
        <p:nvSpPr>
          <p:cNvPr id="11" name="Content Placeholder 10">
            <a:extLst>
              <a:ext uri="{FF2B5EF4-FFF2-40B4-BE49-F238E27FC236}">
                <a16:creationId xmlns:a16="http://schemas.microsoft.com/office/drawing/2014/main" id="{27CD02C4-C901-B2DD-7437-6BAA648AA66F}"/>
              </a:ext>
            </a:extLst>
          </p:cNvPr>
          <p:cNvSpPr>
            <a:spLocks noGrp="1"/>
          </p:cNvSpPr>
          <p:nvPr>
            <p:ph idx="1"/>
          </p:nvPr>
        </p:nvSpPr>
        <p:spPr>
          <a:xfrm>
            <a:off x="684000" y="1575220"/>
            <a:ext cx="7776000" cy="3834000"/>
          </a:xfrm>
        </p:spPr>
        <p:txBody>
          <a:bodyPr/>
          <a:lstStyle/>
          <a:p>
            <a:pPr marL="12065" indent="0">
              <a:spcBef>
                <a:spcPts val="580"/>
              </a:spcBef>
              <a:buNone/>
              <a:tabLst>
                <a:tab pos="355600" algn="l"/>
                <a:tab pos="356235" algn="l"/>
              </a:tabLst>
            </a:pPr>
            <a:r>
              <a:rPr lang="de-DE" sz="2000" dirty="0"/>
              <a:t>Wir veranstalten über das Jahr hinweg die verschiedensten Events. Dabei kann jedes </a:t>
            </a:r>
            <a:r>
              <a:rPr lang="de-DE" sz="2000" dirty="0" err="1"/>
              <a:t>Fachschaftsmitglied</a:t>
            </a:r>
            <a:r>
              <a:rPr lang="de-DE" sz="2000" dirty="0"/>
              <a:t>  stets neue Events einführen und Ideen anbringen.</a:t>
            </a:r>
          </a:p>
        </p:txBody>
      </p:sp>
      <p:sp>
        <p:nvSpPr>
          <p:cNvPr id="7" name="Date Placeholder 6">
            <a:extLst>
              <a:ext uri="{FF2B5EF4-FFF2-40B4-BE49-F238E27FC236}">
                <a16:creationId xmlns:a16="http://schemas.microsoft.com/office/drawing/2014/main" id="{0FDCEFDB-1F85-BC50-B17B-CAD10C861A2F}"/>
              </a:ext>
            </a:extLst>
          </p:cNvPr>
          <p:cNvSpPr>
            <a:spLocks noGrp="1"/>
          </p:cNvSpPr>
          <p:nvPr>
            <p:ph type="dt" sz="half" idx="10"/>
          </p:nvPr>
        </p:nvSpPr>
        <p:spPr/>
        <p:txBody>
          <a:bodyPr/>
          <a:lstStyle/>
          <a:p>
            <a:fld id="{D4CADCFF-1106-4450-A1B4-563BC7CC9EAD}" type="datetime1">
              <a:rPr lang="de-DE" smtClean="0"/>
              <a:t>05.02.2025</a:t>
            </a:fld>
            <a:endParaRPr lang="de-DE" dirty="0"/>
          </a:p>
        </p:txBody>
      </p:sp>
      <p:sp>
        <p:nvSpPr>
          <p:cNvPr id="8" name="Footer Placeholder 7">
            <a:extLst>
              <a:ext uri="{FF2B5EF4-FFF2-40B4-BE49-F238E27FC236}">
                <a16:creationId xmlns:a16="http://schemas.microsoft.com/office/drawing/2014/main" id="{1DE0F8BC-EAF6-E78E-49F7-3754AE646199}"/>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4460FD43-7CA1-1416-23E9-DC8FF6C05A89}"/>
              </a:ext>
            </a:extLst>
          </p:cNvPr>
          <p:cNvSpPr>
            <a:spLocks noGrp="1"/>
          </p:cNvSpPr>
          <p:nvPr>
            <p:ph type="sldNum" sz="quarter" idx="12"/>
          </p:nvPr>
        </p:nvSpPr>
        <p:spPr/>
        <p:txBody>
          <a:bodyPr/>
          <a:lstStyle/>
          <a:p>
            <a:fld id="{FC0CC166-4E39-43B8-AB91-BDD1C4C9E224}" type="slidenum">
              <a:rPr lang="de-DE" smtClean="0"/>
              <a:t>27</a:t>
            </a:fld>
            <a:endParaRPr lang="de-DE"/>
          </a:p>
        </p:txBody>
      </p:sp>
      <p:grpSp>
        <p:nvGrpSpPr>
          <p:cNvPr id="60" name="Group 36">
            <a:extLst>
              <a:ext uri="{FF2B5EF4-FFF2-40B4-BE49-F238E27FC236}">
                <a16:creationId xmlns:a16="http://schemas.microsoft.com/office/drawing/2014/main" id="{E7AB8AE5-67DE-48A2-02FF-74865BF388D1}"/>
              </a:ext>
            </a:extLst>
          </p:cNvPr>
          <p:cNvGrpSpPr/>
          <p:nvPr/>
        </p:nvGrpSpPr>
        <p:grpSpPr>
          <a:xfrm>
            <a:off x="683568" y="2667311"/>
            <a:ext cx="1682990" cy="1404913"/>
            <a:chOff x="-4" y="-2"/>
            <a:chExt cx="2127255" cy="1872620"/>
          </a:xfrm>
        </p:grpSpPr>
        <p:grpSp>
          <p:nvGrpSpPr>
            <p:cNvPr id="61" name="Rectangle 11">
              <a:extLst>
                <a:ext uri="{FF2B5EF4-FFF2-40B4-BE49-F238E27FC236}">
                  <a16:creationId xmlns:a16="http://schemas.microsoft.com/office/drawing/2014/main" id="{B878C4EB-3190-0D81-8272-0B7190A5AB29}"/>
                </a:ext>
              </a:extLst>
            </p:cNvPr>
            <p:cNvGrpSpPr/>
            <p:nvPr/>
          </p:nvGrpSpPr>
          <p:grpSpPr>
            <a:xfrm>
              <a:off x="-4" y="-2"/>
              <a:ext cx="1997069" cy="1872620"/>
              <a:chOff x="-2" y="-1"/>
              <a:chExt cx="1997068" cy="1872619"/>
            </a:xfrm>
          </p:grpSpPr>
          <p:sp>
            <p:nvSpPr>
              <p:cNvPr id="63" name="Rechteck">
                <a:extLst>
                  <a:ext uri="{FF2B5EF4-FFF2-40B4-BE49-F238E27FC236}">
                    <a16:creationId xmlns:a16="http://schemas.microsoft.com/office/drawing/2014/main" id="{F0A4AE45-AA6C-4BC5-1594-63CFE9740CC3}"/>
                  </a:ext>
                </a:extLst>
              </p:cNvPr>
              <p:cNvSpPr/>
              <p:nvPr/>
            </p:nvSpPr>
            <p:spPr>
              <a:xfrm>
                <a:off x="-2" y="-1"/>
                <a:ext cx="1997068" cy="1872619"/>
              </a:xfrm>
              <a:prstGeom prst="rect">
                <a:avLst/>
              </a:prstGeom>
              <a:solidFill>
                <a:srgbClr val="E7E6E6"/>
              </a:solidFill>
              <a:ln w="12700" cap="flat">
                <a:noFill/>
                <a:miter lim="400000"/>
              </a:ln>
              <a:effectLst/>
            </p:spPr>
            <p:txBody>
              <a:bodyPr wrap="square" lIns="45718" tIns="45718" rIns="45718" bIns="45718" numCol="1" anchor="t">
                <a:noAutofit/>
              </a:bodyPr>
              <a:lstStyle/>
              <a:p>
                <a:pPr>
                  <a:defRPr sz="1200"/>
                </a:pPr>
                <a:endParaRPr sz="900"/>
              </a:p>
            </p:txBody>
          </p:sp>
          <p:sp>
            <p:nvSpPr>
              <p:cNvPr id="64" name="Schneckenhof…">
                <a:extLst>
                  <a:ext uri="{FF2B5EF4-FFF2-40B4-BE49-F238E27FC236}">
                    <a16:creationId xmlns:a16="http://schemas.microsoft.com/office/drawing/2014/main" id="{2B8F8E01-9E1F-EA1B-8546-FAFB6C9AEADF}"/>
                  </a:ext>
                </a:extLst>
              </p:cNvPr>
              <p:cNvSpPr txBox="1"/>
              <p:nvPr/>
            </p:nvSpPr>
            <p:spPr>
              <a:xfrm>
                <a:off x="45718" y="-1"/>
                <a:ext cx="1905628" cy="18152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1600" b="1"/>
                </a:pPr>
                <a:r>
                  <a:rPr sz="1050" dirty="0" err="1"/>
                  <a:t>Schneckenhof</a:t>
                </a:r>
                <a:endParaRPr sz="1050" dirty="0">
                  <a:solidFill>
                    <a:srgbClr val="FFFFFF"/>
                  </a:solidFill>
                </a:endParaRPr>
              </a:p>
              <a:p>
                <a:pPr>
                  <a:defRPr sz="1200"/>
                </a:pPr>
                <a:r>
                  <a:rPr sz="900" dirty="0"/>
                  <a:t>Der </a:t>
                </a:r>
                <a:r>
                  <a:rPr sz="900" dirty="0" err="1"/>
                  <a:t>Schneckenhof</a:t>
                </a:r>
                <a:r>
                  <a:rPr sz="900" dirty="0"/>
                  <a:t> </a:t>
                </a:r>
                <a:r>
                  <a:rPr sz="900" dirty="0" err="1"/>
                  <a:t>ist</a:t>
                </a:r>
                <a:r>
                  <a:rPr sz="900" dirty="0"/>
                  <a:t> die </a:t>
                </a:r>
                <a:r>
                  <a:rPr sz="900" dirty="0" err="1"/>
                  <a:t>Partylocation</a:t>
                </a:r>
                <a:r>
                  <a:rPr sz="900" dirty="0"/>
                  <a:t> der </a:t>
                </a:r>
                <a:endParaRPr sz="900" dirty="0">
                  <a:solidFill>
                    <a:srgbClr val="FFFFFF"/>
                  </a:solidFill>
                </a:endParaRPr>
              </a:p>
              <a:p>
                <a:pPr>
                  <a:defRPr sz="1200"/>
                </a:pPr>
                <a:r>
                  <a:rPr sz="900" dirty="0"/>
                  <a:t>Universität. </a:t>
                </a:r>
                <a:r>
                  <a:rPr sz="900" dirty="0" err="1"/>
                  <a:t>Jede</a:t>
                </a:r>
                <a:r>
                  <a:rPr sz="900" dirty="0"/>
                  <a:t> </a:t>
                </a:r>
                <a:endParaRPr sz="900" dirty="0">
                  <a:solidFill>
                    <a:srgbClr val="FFFFFF"/>
                  </a:solidFill>
                </a:endParaRPr>
              </a:p>
              <a:p>
                <a:pPr>
                  <a:defRPr sz="1200"/>
                </a:pPr>
                <a:r>
                  <a:rPr sz="900" dirty="0" err="1"/>
                  <a:t>Fachschaft</a:t>
                </a:r>
                <a:r>
                  <a:rPr sz="900" dirty="0"/>
                  <a:t> </a:t>
                </a:r>
                <a:r>
                  <a:rPr sz="900" dirty="0" err="1"/>
                  <a:t>organisiert</a:t>
                </a:r>
                <a:r>
                  <a:rPr sz="900" dirty="0"/>
                  <a:t> </a:t>
                </a:r>
                <a:endParaRPr sz="900" dirty="0">
                  <a:solidFill>
                    <a:srgbClr val="FFFFFF"/>
                  </a:solidFill>
                </a:endParaRPr>
              </a:p>
              <a:p>
                <a:pPr>
                  <a:defRPr sz="1200"/>
                </a:pPr>
                <a:r>
                  <a:rPr sz="900" dirty="0" err="1"/>
                  <a:t>hier</a:t>
                </a:r>
                <a:r>
                  <a:rPr sz="900" dirty="0"/>
                  <a:t> </a:t>
                </a:r>
                <a:r>
                  <a:rPr sz="900" dirty="0" err="1"/>
                  <a:t>jedes</a:t>
                </a:r>
                <a:r>
                  <a:rPr sz="900" dirty="0"/>
                  <a:t> Semester </a:t>
                </a:r>
                <a:endParaRPr sz="900" dirty="0">
                  <a:solidFill>
                    <a:srgbClr val="FFFFFF"/>
                  </a:solidFill>
                </a:endParaRPr>
              </a:p>
              <a:p>
                <a:pPr>
                  <a:defRPr sz="1200"/>
                </a:pPr>
                <a:r>
                  <a:rPr sz="900" dirty="0" err="1"/>
                  <a:t>eine</a:t>
                </a:r>
                <a:r>
                  <a:rPr sz="900" dirty="0"/>
                  <a:t> </a:t>
                </a:r>
                <a:r>
                  <a:rPr sz="900" dirty="0" err="1"/>
                  <a:t>große</a:t>
                </a:r>
                <a:r>
                  <a:rPr sz="900" dirty="0"/>
                  <a:t> Party.</a:t>
                </a:r>
                <a:endParaRPr sz="900" dirty="0">
                  <a:solidFill>
                    <a:srgbClr val="FFFFFF"/>
                  </a:solidFill>
                </a:endParaRPr>
              </a:p>
              <a:p>
                <a:pPr>
                  <a:defRPr sz="1200"/>
                </a:pPr>
                <a:r>
                  <a:rPr sz="900" dirty="0"/>
                  <a:t>Los </a:t>
                </a:r>
                <a:r>
                  <a:rPr sz="900" dirty="0" err="1"/>
                  <a:t>geht</a:t>
                </a:r>
                <a:r>
                  <a:rPr sz="900" dirty="0"/>
                  <a:t> es </a:t>
                </a:r>
                <a:r>
                  <a:rPr sz="900" dirty="0" err="1"/>
                  <a:t>bereits</a:t>
                </a:r>
                <a:r>
                  <a:rPr sz="900" dirty="0"/>
                  <a:t> am </a:t>
                </a:r>
                <a:r>
                  <a:rPr sz="900" dirty="0" err="1"/>
                  <a:t>Donnerstag</a:t>
                </a:r>
                <a:r>
                  <a:rPr sz="900" dirty="0"/>
                  <a:t>.</a:t>
                </a:r>
              </a:p>
            </p:txBody>
          </p:sp>
        </p:grpSp>
        <p:sp>
          <p:nvSpPr>
            <p:cNvPr id="62" name="Rectangle 13">
              <a:extLst>
                <a:ext uri="{FF2B5EF4-FFF2-40B4-BE49-F238E27FC236}">
                  <a16:creationId xmlns:a16="http://schemas.microsoft.com/office/drawing/2014/main" id="{64A5D2CA-326A-2917-1C99-F500B95A2836}"/>
                </a:ext>
              </a:extLst>
            </p:cNvPr>
            <p:cNvSpPr/>
            <p:nvPr/>
          </p:nvSpPr>
          <p:spPr>
            <a:xfrm>
              <a:off x="1845309" y="460990"/>
              <a:ext cx="281942" cy="1287783"/>
            </a:xfrm>
            <a:prstGeom prst="rect">
              <a:avLst/>
            </a:prstGeom>
            <a:solidFill>
              <a:srgbClr val="000E78"/>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sz="1100"/>
            </a:p>
          </p:txBody>
        </p:sp>
      </p:grpSp>
      <p:grpSp>
        <p:nvGrpSpPr>
          <p:cNvPr id="65" name="Group 40">
            <a:extLst>
              <a:ext uri="{FF2B5EF4-FFF2-40B4-BE49-F238E27FC236}">
                <a16:creationId xmlns:a16="http://schemas.microsoft.com/office/drawing/2014/main" id="{A20AB302-B338-1079-DB3B-642F6DDFFFC8}"/>
              </a:ext>
            </a:extLst>
          </p:cNvPr>
          <p:cNvGrpSpPr/>
          <p:nvPr/>
        </p:nvGrpSpPr>
        <p:grpSpPr>
          <a:xfrm>
            <a:off x="683568" y="4268188"/>
            <a:ext cx="1682990" cy="1404914"/>
            <a:chOff x="-2" y="-2"/>
            <a:chExt cx="2127255" cy="1872621"/>
          </a:xfrm>
        </p:grpSpPr>
        <p:grpSp>
          <p:nvGrpSpPr>
            <p:cNvPr id="66" name="Rectangle 16">
              <a:extLst>
                <a:ext uri="{FF2B5EF4-FFF2-40B4-BE49-F238E27FC236}">
                  <a16:creationId xmlns:a16="http://schemas.microsoft.com/office/drawing/2014/main" id="{95B45B77-4B7A-5467-6B8C-8C256C01A4E7}"/>
                </a:ext>
              </a:extLst>
            </p:cNvPr>
            <p:cNvGrpSpPr/>
            <p:nvPr/>
          </p:nvGrpSpPr>
          <p:grpSpPr>
            <a:xfrm>
              <a:off x="-2" y="-2"/>
              <a:ext cx="1997070" cy="1872621"/>
              <a:chOff x="-1" y="-1"/>
              <a:chExt cx="1997068" cy="1872620"/>
            </a:xfrm>
          </p:grpSpPr>
          <p:sp>
            <p:nvSpPr>
              <p:cNvPr id="68" name="Rechteck">
                <a:extLst>
                  <a:ext uri="{FF2B5EF4-FFF2-40B4-BE49-F238E27FC236}">
                    <a16:creationId xmlns:a16="http://schemas.microsoft.com/office/drawing/2014/main" id="{459F8250-0427-28C4-C829-585034CEB65B}"/>
                  </a:ext>
                </a:extLst>
              </p:cNvPr>
              <p:cNvSpPr/>
              <p:nvPr/>
            </p:nvSpPr>
            <p:spPr>
              <a:xfrm>
                <a:off x="-1" y="-1"/>
                <a:ext cx="1997068" cy="1872620"/>
              </a:xfrm>
              <a:prstGeom prst="rect">
                <a:avLst/>
              </a:prstGeom>
              <a:solidFill>
                <a:srgbClr val="E7E6E6"/>
              </a:solidFill>
              <a:ln w="12700" cap="flat">
                <a:noFill/>
                <a:miter lim="400000"/>
              </a:ln>
              <a:effectLst/>
            </p:spPr>
            <p:txBody>
              <a:bodyPr wrap="square" lIns="45718" tIns="45718" rIns="45718" bIns="45718" numCol="1" anchor="t">
                <a:noAutofit/>
              </a:bodyPr>
              <a:lstStyle/>
              <a:p>
                <a:pPr>
                  <a:defRPr sz="1200"/>
                </a:pPr>
                <a:endParaRPr sz="900"/>
              </a:p>
            </p:txBody>
          </p:sp>
          <p:sp>
            <p:nvSpPr>
              <p:cNvPr id="69" name="Weinwanderung…">
                <a:extLst>
                  <a:ext uri="{FF2B5EF4-FFF2-40B4-BE49-F238E27FC236}">
                    <a16:creationId xmlns:a16="http://schemas.microsoft.com/office/drawing/2014/main" id="{24224403-A6B9-69BA-16C0-E37E91665FEC}"/>
                  </a:ext>
                </a:extLst>
              </p:cNvPr>
              <p:cNvSpPr txBox="1"/>
              <p:nvPr/>
            </p:nvSpPr>
            <p:spPr>
              <a:xfrm>
                <a:off x="45719" y="-1"/>
                <a:ext cx="1905627" cy="16306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1600" b="1"/>
                </a:pPr>
                <a:r>
                  <a:rPr sz="1050"/>
                  <a:t>Weinwanderung</a:t>
                </a:r>
                <a:endParaRPr sz="1050">
                  <a:solidFill>
                    <a:srgbClr val="FFFFFF"/>
                  </a:solidFill>
                </a:endParaRPr>
              </a:p>
              <a:p>
                <a:pPr>
                  <a:defRPr sz="1200"/>
                </a:pPr>
                <a:r>
                  <a:rPr sz="900"/>
                  <a:t>Die Weinwanderung ist eine fachschaftsinterne Veranstaltung und wurde vorletztes Jahr ins Leben gerufen. Dabei geht es </a:t>
                </a:r>
                <a:br>
                  <a:rPr sz="900"/>
                </a:br>
                <a:r>
                  <a:rPr sz="900"/>
                  <a:t>durch die malerischen Weinberge der Pfalz.</a:t>
                </a:r>
              </a:p>
            </p:txBody>
          </p:sp>
        </p:grpSp>
        <p:sp>
          <p:nvSpPr>
            <p:cNvPr id="67" name="Rectangle 17">
              <a:extLst>
                <a:ext uri="{FF2B5EF4-FFF2-40B4-BE49-F238E27FC236}">
                  <a16:creationId xmlns:a16="http://schemas.microsoft.com/office/drawing/2014/main" id="{DEFFD14C-5748-951D-2EA2-F6ADB8A0647C}"/>
                </a:ext>
              </a:extLst>
            </p:cNvPr>
            <p:cNvSpPr/>
            <p:nvPr/>
          </p:nvSpPr>
          <p:spPr>
            <a:xfrm>
              <a:off x="1845311" y="460990"/>
              <a:ext cx="281942" cy="1287783"/>
            </a:xfrm>
            <a:prstGeom prst="rect">
              <a:avLst/>
            </a:prstGeom>
            <a:solidFill>
              <a:schemeClr val="accent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sz="1100"/>
            </a:p>
          </p:txBody>
        </p:sp>
      </p:grpSp>
      <p:grpSp>
        <p:nvGrpSpPr>
          <p:cNvPr id="70" name="Group 37">
            <a:extLst>
              <a:ext uri="{FF2B5EF4-FFF2-40B4-BE49-F238E27FC236}">
                <a16:creationId xmlns:a16="http://schemas.microsoft.com/office/drawing/2014/main" id="{8995BD2B-E198-40C8-5750-7810A9F3A583}"/>
              </a:ext>
            </a:extLst>
          </p:cNvPr>
          <p:cNvGrpSpPr/>
          <p:nvPr/>
        </p:nvGrpSpPr>
        <p:grpSpPr>
          <a:xfrm>
            <a:off x="2735796" y="2667311"/>
            <a:ext cx="1682990" cy="1404913"/>
            <a:chOff x="-4" y="-2"/>
            <a:chExt cx="2127255" cy="1872620"/>
          </a:xfrm>
        </p:grpSpPr>
        <p:grpSp>
          <p:nvGrpSpPr>
            <p:cNvPr id="71" name="Rectangle 19">
              <a:extLst>
                <a:ext uri="{FF2B5EF4-FFF2-40B4-BE49-F238E27FC236}">
                  <a16:creationId xmlns:a16="http://schemas.microsoft.com/office/drawing/2014/main" id="{F4FCAA43-A7A5-72C6-30EB-7DCF4CB17718}"/>
                </a:ext>
              </a:extLst>
            </p:cNvPr>
            <p:cNvGrpSpPr/>
            <p:nvPr/>
          </p:nvGrpSpPr>
          <p:grpSpPr>
            <a:xfrm>
              <a:off x="-4" y="-2"/>
              <a:ext cx="1997069" cy="1872620"/>
              <a:chOff x="-2" y="-1"/>
              <a:chExt cx="1997068" cy="1872619"/>
            </a:xfrm>
          </p:grpSpPr>
          <p:sp>
            <p:nvSpPr>
              <p:cNvPr id="73" name="Rechteck">
                <a:extLst>
                  <a:ext uri="{FF2B5EF4-FFF2-40B4-BE49-F238E27FC236}">
                    <a16:creationId xmlns:a16="http://schemas.microsoft.com/office/drawing/2014/main" id="{14DC9D55-3CA5-2DFB-B07C-404785843874}"/>
                  </a:ext>
                </a:extLst>
              </p:cNvPr>
              <p:cNvSpPr/>
              <p:nvPr/>
            </p:nvSpPr>
            <p:spPr>
              <a:xfrm>
                <a:off x="-2" y="-1"/>
                <a:ext cx="1997068" cy="1872619"/>
              </a:xfrm>
              <a:prstGeom prst="rect">
                <a:avLst/>
              </a:prstGeom>
              <a:solidFill>
                <a:srgbClr val="E7E6E6"/>
              </a:solidFill>
              <a:ln w="12700" cap="flat">
                <a:noFill/>
                <a:miter lim="400000"/>
              </a:ln>
              <a:effectLst/>
            </p:spPr>
            <p:txBody>
              <a:bodyPr wrap="square" lIns="45718" tIns="45718" rIns="45718" bIns="45718" numCol="1" anchor="t">
                <a:noAutofit/>
              </a:bodyPr>
              <a:lstStyle/>
              <a:p>
                <a:pPr>
                  <a:defRPr sz="1200"/>
                </a:pPr>
                <a:endParaRPr sz="900"/>
              </a:p>
            </p:txBody>
          </p:sp>
          <p:sp>
            <p:nvSpPr>
              <p:cNvPr id="74" name="Erstiwoche…">
                <a:extLst>
                  <a:ext uri="{FF2B5EF4-FFF2-40B4-BE49-F238E27FC236}">
                    <a16:creationId xmlns:a16="http://schemas.microsoft.com/office/drawing/2014/main" id="{3EE2F405-CE9B-ACDA-C3A0-B4E9CF9D1EF2}"/>
                  </a:ext>
                </a:extLst>
              </p:cNvPr>
              <p:cNvSpPr txBox="1"/>
              <p:nvPr/>
            </p:nvSpPr>
            <p:spPr>
              <a:xfrm>
                <a:off x="45718" y="-1"/>
                <a:ext cx="1905628" cy="18152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1600" b="1"/>
                </a:pPr>
                <a:r>
                  <a:rPr sz="1050" dirty="0" err="1"/>
                  <a:t>Erstiwoche</a:t>
                </a:r>
                <a:endParaRPr sz="1050" dirty="0">
                  <a:solidFill>
                    <a:srgbClr val="FFFFFF"/>
                  </a:solidFill>
                </a:endParaRPr>
              </a:p>
              <a:p>
                <a:pPr>
                  <a:defRPr sz="1200"/>
                </a:pPr>
                <a:r>
                  <a:rPr sz="900" dirty="0"/>
                  <a:t>Die </a:t>
                </a:r>
                <a:r>
                  <a:rPr sz="900" dirty="0" err="1"/>
                  <a:t>Erstiwoche</a:t>
                </a:r>
                <a:r>
                  <a:rPr sz="900" dirty="0"/>
                  <a:t> </a:t>
                </a:r>
                <a:r>
                  <a:rPr sz="900" dirty="0" err="1"/>
                  <a:t>ist</a:t>
                </a:r>
                <a:r>
                  <a:rPr sz="900" dirty="0"/>
                  <a:t> </a:t>
                </a:r>
                <a:r>
                  <a:rPr sz="900" dirty="0" err="1"/>
                  <a:t>euer</a:t>
                </a:r>
                <a:r>
                  <a:rPr sz="900" dirty="0"/>
                  <a:t> </a:t>
                </a:r>
                <a:r>
                  <a:rPr sz="900" dirty="0" err="1"/>
                  <a:t>Einstieg</a:t>
                </a:r>
                <a:r>
                  <a:rPr sz="900" dirty="0"/>
                  <a:t> ins Studium. </a:t>
                </a:r>
                <a:r>
                  <a:rPr sz="900" dirty="0" err="1"/>
                  <a:t>Wir</a:t>
                </a:r>
                <a:r>
                  <a:rPr sz="900" dirty="0"/>
                  <a:t> </a:t>
                </a:r>
                <a:r>
                  <a:rPr sz="900" dirty="0" err="1"/>
                  <a:t>geben</a:t>
                </a:r>
                <a:r>
                  <a:rPr sz="900" dirty="0"/>
                  <a:t> </a:t>
                </a:r>
                <a:r>
                  <a:rPr sz="900" dirty="0" err="1"/>
                  <a:t>alles</a:t>
                </a:r>
                <a:r>
                  <a:rPr sz="900" dirty="0"/>
                  <a:t>, um </a:t>
                </a:r>
                <a:r>
                  <a:rPr sz="900" dirty="0" err="1"/>
                  <a:t>eine</a:t>
                </a:r>
                <a:r>
                  <a:rPr sz="900" dirty="0"/>
                  <a:t> </a:t>
                </a:r>
                <a:r>
                  <a:rPr sz="900" dirty="0" err="1"/>
                  <a:t>ausgewogene</a:t>
                </a:r>
                <a:r>
                  <a:rPr sz="900" dirty="0"/>
                  <a:t> </a:t>
                </a:r>
                <a:r>
                  <a:rPr sz="900" dirty="0" err="1"/>
                  <a:t>Mischung</a:t>
                </a:r>
                <a:r>
                  <a:rPr sz="900" dirty="0"/>
                  <a:t> </a:t>
                </a:r>
                <a:r>
                  <a:rPr sz="900" dirty="0" err="1"/>
                  <a:t>zwischen</a:t>
                </a:r>
                <a:r>
                  <a:rPr sz="900" dirty="0"/>
                  <a:t> </a:t>
                </a:r>
                <a:r>
                  <a:rPr sz="900" dirty="0" err="1"/>
                  <a:t>Vorbereitung</a:t>
                </a:r>
                <a:r>
                  <a:rPr sz="900" dirty="0"/>
                  <a:t> auf das Studium und </a:t>
                </a:r>
                <a:r>
                  <a:rPr sz="900" dirty="0" err="1"/>
                  <a:t>hemmungsloser</a:t>
                </a:r>
                <a:r>
                  <a:rPr sz="900" dirty="0"/>
                  <a:t> </a:t>
                </a:r>
                <a:r>
                  <a:rPr sz="900" dirty="0" err="1"/>
                  <a:t>Feierei</a:t>
                </a:r>
                <a:r>
                  <a:rPr sz="900" dirty="0"/>
                  <a:t> </a:t>
                </a:r>
                <a:r>
                  <a:rPr sz="900" dirty="0" err="1"/>
                  <a:t>zu</a:t>
                </a:r>
                <a:r>
                  <a:rPr sz="900" dirty="0"/>
                  <a:t> </a:t>
                </a:r>
                <a:r>
                  <a:rPr sz="900" dirty="0" err="1"/>
                  <a:t>garantieren</a:t>
                </a:r>
                <a:r>
                  <a:rPr sz="900" dirty="0"/>
                  <a:t>.</a:t>
                </a:r>
              </a:p>
            </p:txBody>
          </p:sp>
        </p:grpSp>
        <p:sp>
          <p:nvSpPr>
            <p:cNvPr id="72" name="Rectangle 20">
              <a:extLst>
                <a:ext uri="{FF2B5EF4-FFF2-40B4-BE49-F238E27FC236}">
                  <a16:creationId xmlns:a16="http://schemas.microsoft.com/office/drawing/2014/main" id="{BE092B5D-0E40-79F2-91BA-6FB7D7EEE1D6}"/>
                </a:ext>
              </a:extLst>
            </p:cNvPr>
            <p:cNvSpPr/>
            <p:nvPr/>
          </p:nvSpPr>
          <p:spPr>
            <a:xfrm>
              <a:off x="1845309" y="460990"/>
              <a:ext cx="281942" cy="1287783"/>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sz="1100"/>
            </a:p>
          </p:txBody>
        </p:sp>
      </p:grpSp>
      <p:grpSp>
        <p:nvGrpSpPr>
          <p:cNvPr id="75" name="Group 38">
            <a:extLst>
              <a:ext uri="{FF2B5EF4-FFF2-40B4-BE49-F238E27FC236}">
                <a16:creationId xmlns:a16="http://schemas.microsoft.com/office/drawing/2014/main" id="{DF9F18DF-89C5-70E7-67C0-162AFBD85229}"/>
              </a:ext>
            </a:extLst>
          </p:cNvPr>
          <p:cNvGrpSpPr/>
          <p:nvPr/>
        </p:nvGrpSpPr>
        <p:grpSpPr>
          <a:xfrm>
            <a:off x="4793943" y="2667311"/>
            <a:ext cx="1743017" cy="1404913"/>
            <a:chOff x="0" y="0"/>
            <a:chExt cx="2203128" cy="1872620"/>
          </a:xfrm>
        </p:grpSpPr>
        <p:grpSp>
          <p:nvGrpSpPr>
            <p:cNvPr id="76" name="Rectangle 22">
              <a:extLst>
                <a:ext uri="{FF2B5EF4-FFF2-40B4-BE49-F238E27FC236}">
                  <a16:creationId xmlns:a16="http://schemas.microsoft.com/office/drawing/2014/main" id="{3A81FC9B-4354-7DA7-C4FD-6FA81A6EFB17}"/>
                </a:ext>
              </a:extLst>
            </p:cNvPr>
            <p:cNvGrpSpPr/>
            <p:nvPr/>
          </p:nvGrpSpPr>
          <p:grpSpPr>
            <a:xfrm>
              <a:off x="0" y="0"/>
              <a:ext cx="1997065" cy="1872620"/>
              <a:chOff x="0" y="0"/>
              <a:chExt cx="1997064" cy="1872619"/>
            </a:xfrm>
          </p:grpSpPr>
          <p:sp>
            <p:nvSpPr>
              <p:cNvPr id="78" name="Rechteck">
                <a:extLst>
                  <a:ext uri="{FF2B5EF4-FFF2-40B4-BE49-F238E27FC236}">
                    <a16:creationId xmlns:a16="http://schemas.microsoft.com/office/drawing/2014/main" id="{31A0FB97-168F-A9C0-AC2E-B36DC4E060C7}"/>
                  </a:ext>
                </a:extLst>
              </p:cNvPr>
              <p:cNvSpPr/>
              <p:nvPr/>
            </p:nvSpPr>
            <p:spPr>
              <a:xfrm>
                <a:off x="0" y="0"/>
                <a:ext cx="1997064" cy="1872619"/>
              </a:xfrm>
              <a:prstGeom prst="rect">
                <a:avLst/>
              </a:prstGeom>
              <a:solidFill>
                <a:srgbClr val="E7E6E6"/>
              </a:solidFill>
              <a:ln w="12700" cap="flat">
                <a:noFill/>
                <a:miter lim="400000"/>
              </a:ln>
              <a:effectLst/>
            </p:spPr>
            <p:txBody>
              <a:bodyPr wrap="square" lIns="45718" tIns="45718" rIns="45718" bIns="45718" numCol="1" anchor="t">
                <a:noAutofit/>
              </a:bodyPr>
              <a:lstStyle/>
              <a:p>
                <a:pPr>
                  <a:defRPr>
                    <a:solidFill>
                      <a:srgbClr val="FFFFFF"/>
                    </a:solidFill>
                  </a:defRPr>
                </a:pPr>
                <a:endParaRPr sz="1100"/>
              </a:p>
            </p:txBody>
          </p:sp>
          <p:sp>
            <p:nvSpPr>
              <p:cNvPr id="79" name="Bierkastenlauf…">
                <a:extLst>
                  <a:ext uri="{FF2B5EF4-FFF2-40B4-BE49-F238E27FC236}">
                    <a16:creationId xmlns:a16="http://schemas.microsoft.com/office/drawing/2014/main" id="{75A1C7A9-DFD3-F810-D94C-DFC8D52C8535}"/>
                  </a:ext>
                </a:extLst>
              </p:cNvPr>
              <p:cNvSpPr txBox="1"/>
              <p:nvPr/>
            </p:nvSpPr>
            <p:spPr>
              <a:xfrm>
                <a:off x="45719" y="0"/>
                <a:ext cx="1905626" cy="16512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1600" b="1"/>
                </a:pPr>
                <a:r>
                  <a:rPr sz="1050"/>
                  <a:t>Bierkastenlauf</a:t>
                </a:r>
                <a:endParaRPr sz="1050">
                  <a:solidFill>
                    <a:srgbClr val="FFFFFF"/>
                  </a:solidFill>
                </a:endParaRPr>
              </a:p>
              <a:p>
                <a:pPr>
                  <a:defRPr sz="1100"/>
                </a:pPr>
                <a:r>
                  <a:rPr sz="800"/>
                  <a:t>4-5 Personen bekommen einen Bierkasten in die Hand gedrückt und müssen ihn innerhalb einer vorgegeben Stecke leer trinken. Falls das noch nicht aufregend genug klingt: unterwegs müssen auch verschiedene Challenges gemeistert werden.</a:t>
                </a:r>
              </a:p>
            </p:txBody>
          </p:sp>
        </p:grpSp>
        <p:sp>
          <p:nvSpPr>
            <p:cNvPr id="77" name="Rectangle 23">
              <a:extLst>
                <a:ext uri="{FF2B5EF4-FFF2-40B4-BE49-F238E27FC236}">
                  <a16:creationId xmlns:a16="http://schemas.microsoft.com/office/drawing/2014/main" id="{6EF5306D-C7F0-CB97-FB0A-C3C48923289A}"/>
                </a:ext>
              </a:extLst>
            </p:cNvPr>
            <p:cNvSpPr/>
            <p:nvPr/>
          </p:nvSpPr>
          <p:spPr>
            <a:xfrm>
              <a:off x="1921186" y="475320"/>
              <a:ext cx="281942" cy="1287783"/>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sz="1100"/>
            </a:p>
          </p:txBody>
        </p:sp>
      </p:grpSp>
      <p:grpSp>
        <p:nvGrpSpPr>
          <p:cNvPr id="80" name="Group 39">
            <a:extLst>
              <a:ext uri="{FF2B5EF4-FFF2-40B4-BE49-F238E27FC236}">
                <a16:creationId xmlns:a16="http://schemas.microsoft.com/office/drawing/2014/main" id="{A372FE3E-9C97-C6B8-CEC1-8EBF8111A712}"/>
              </a:ext>
            </a:extLst>
          </p:cNvPr>
          <p:cNvGrpSpPr/>
          <p:nvPr/>
        </p:nvGrpSpPr>
        <p:grpSpPr>
          <a:xfrm>
            <a:off x="6916546" y="2667311"/>
            <a:ext cx="1682990" cy="1404912"/>
            <a:chOff x="-4" y="-2"/>
            <a:chExt cx="2127255" cy="1872620"/>
          </a:xfrm>
        </p:grpSpPr>
        <p:grpSp>
          <p:nvGrpSpPr>
            <p:cNvPr id="81" name="Rectangle 25">
              <a:extLst>
                <a:ext uri="{FF2B5EF4-FFF2-40B4-BE49-F238E27FC236}">
                  <a16:creationId xmlns:a16="http://schemas.microsoft.com/office/drawing/2014/main" id="{9620E1E1-91DB-B4B4-722A-B6126B21E06F}"/>
                </a:ext>
              </a:extLst>
            </p:cNvPr>
            <p:cNvGrpSpPr/>
            <p:nvPr/>
          </p:nvGrpSpPr>
          <p:grpSpPr>
            <a:xfrm>
              <a:off x="-4" y="-2"/>
              <a:ext cx="1997069" cy="1872620"/>
              <a:chOff x="-2" y="-1"/>
              <a:chExt cx="1997068" cy="1872619"/>
            </a:xfrm>
          </p:grpSpPr>
          <p:sp>
            <p:nvSpPr>
              <p:cNvPr id="83" name="Rechteck">
                <a:extLst>
                  <a:ext uri="{FF2B5EF4-FFF2-40B4-BE49-F238E27FC236}">
                    <a16:creationId xmlns:a16="http://schemas.microsoft.com/office/drawing/2014/main" id="{8C8AC848-6408-2822-6925-2C3610BD832C}"/>
                  </a:ext>
                </a:extLst>
              </p:cNvPr>
              <p:cNvSpPr/>
              <p:nvPr/>
            </p:nvSpPr>
            <p:spPr>
              <a:xfrm>
                <a:off x="-2" y="-1"/>
                <a:ext cx="1997068" cy="1872619"/>
              </a:xfrm>
              <a:prstGeom prst="rect">
                <a:avLst/>
              </a:prstGeom>
              <a:solidFill>
                <a:srgbClr val="E7E6E6"/>
              </a:solidFill>
              <a:ln w="12700" cap="flat">
                <a:noFill/>
                <a:miter lim="400000"/>
              </a:ln>
              <a:effectLst/>
            </p:spPr>
            <p:txBody>
              <a:bodyPr wrap="square" lIns="45718" tIns="45718" rIns="45718" bIns="45718" numCol="1" anchor="t">
                <a:noAutofit/>
              </a:bodyPr>
              <a:lstStyle/>
              <a:p>
                <a:pPr>
                  <a:defRPr sz="1200"/>
                </a:pPr>
                <a:endParaRPr sz="900"/>
              </a:p>
            </p:txBody>
          </p:sp>
          <p:sp>
            <p:nvSpPr>
              <p:cNvPr id="84" name="Flunkyball-Turnier…">
                <a:extLst>
                  <a:ext uri="{FF2B5EF4-FFF2-40B4-BE49-F238E27FC236}">
                    <a16:creationId xmlns:a16="http://schemas.microsoft.com/office/drawing/2014/main" id="{1E5D1C6B-AC2E-0728-79B3-78332069D7B0}"/>
                  </a:ext>
                </a:extLst>
              </p:cNvPr>
              <p:cNvSpPr txBox="1"/>
              <p:nvPr/>
            </p:nvSpPr>
            <p:spPr>
              <a:xfrm>
                <a:off x="45718" y="0"/>
                <a:ext cx="1905628" cy="16306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1600" b="1"/>
                </a:pPr>
                <a:r>
                  <a:rPr sz="1050"/>
                  <a:t>Flunkyball-Turnier</a:t>
                </a:r>
                <a:endParaRPr sz="1050">
                  <a:solidFill>
                    <a:srgbClr val="FFFFFF"/>
                  </a:solidFill>
                </a:endParaRPr>
              </a:p>
              <a:p>
                <a:pPr>
                  <a:defRPr sz="1200"/>
                </a:pPr>
                <a:r>
                  <a:rPr sz="900"/>
                  <a:t>Beim Flunkyball-Turnier stellt jede Fachschaft ein Team, die dann gegeneinander antreten. Auch wenn es hauptsächlich um Ehre und Stolz geht, kommt natürlich auch der Spaß nicht zu kurz.</a:t>
                </a:r>
              </a:p>
            </p:txBody>
          </p:sp>
        </p:grpSp>
        <p:sp>
          <p:nvSpPr>
            <p:cNvPr id="82" name="Rectangle 26">
              <a:extLst>
                <a:ext uri="{FF2B5EF4-FFF2-40B4-BE49-F238E27FC236}">
                  <a16:creationId xmlns:a16="http://schemas.microsoft.com/office/drawing/2014/main" id="{19554A90-36FC-C580-6973-9D676324239C}"/>
                </a:ext>
              </a:extLst>
            </p:cNvPr>
            <p:cNvSpPr/>
            <p:nvPr/>
          </p:nvSpPr>
          <p:spPr>
            <a:xfrm>
              <a:off x="1845309" y="460990"/>
              <a:ext cx="281942" cy="1287783"/>
            </a:xfrm>
            <a:prstGeom prst="rect">
              <a:avLst/>
            </a:prstGeom>
            <a:solidFill>
              <a:schemeClr val="accent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sz="1100"/>
            </a:p>
          </p:txBody>
        </p:sp>
      </p:grpSp>
      <p:grpSp>
        <p:nvGrpSpPr>
          <p:cNvPr id="85" name="Group 43">
            <a:extLst>
              <a:ext uri="{FF2B5EF4-FFF2-40B4-BE49-F238E27FC236}">
                <a16:creationId xmlns:a16="http://schemas.microsoft.com/office/drawing/2014/main" id="{C8CE51B5-A86A-23AA-FDD3-92C0A7D9B062}"/>
              </a:ext>
            </a:extLst>
          </p:cNvPr>
          <p:cNvGrpSpPr/>
          <p:nvPr/>
        </p:nvGrpSpPr>
        <p:grpSpPr>
          <a:xfrm>
            <a:off x="6916546" y="4295742"/>
            <a:ext cx="1682990" cy="1404914"/>
            <a:chOff x="-4" y="-2"/>
            <a:chExt cx="2127255" cy="1872620"/>
          </a:xfrm>
        </p:grpSpPr>
        <p:grpSp>
          <p:nvGrpSpPr>
            <p:cNvPr id="86" name="Rectangle 28">
              <a:extLst>
                <a:ext uri="{FF2B5EF4-FFF2-40B4-BE49-F238E27FC236}">
                  <a16:creationId xmlns:a16="http://schemas.microsoft.com/office/drawing/2014/main" id="{C1B9163F-A48F-35B0-3229-65F9279B9571}"/>
                </a:ext>
              </a:extLst>
            </p:cNvPr>
            <p:cNvGrpSpPr/>
            <p:nvPr/>
          </p:nvGrpSpPr>
          <p:grpSpPr>
            <a:xfrm>
              <a:off x="-4" y="-2"/>
              <a:ext cx="1997069" cy="1872620"/>
              <a:chOff x="-2" y="-1"/>
              <a:chExt cx="1997068" cy="1872619"/>
            </a:xfrm>
          </p:grpSpPr>
          <p:sp>
            <p:nvSpPr>
              <p:cNvPr id="88" name="Rechteck">
                <a:extLst>
                  <a:ext uri="{FF2B5EF4-FFF2-40B4-BE49-F238E27FC236}">
                    <a16:creationId xmlns:a16="http://schemas.microsoft.com/office/drawing/2014/main" id="{CACFEA01-47DF-B220-F9E2-9F9A0EDF0168}"/>
                  </a:ext>
                </a:extLst>
              </p:cNvPr>
              <p:cNvSpPr/>
              <p:nvPr/>
            </p:nvSpPr>
            <p:spPr>
              <a:xfrm>
                <a:off x="-2" y="-1"/>
                <a:ext cx="1997068" cy="1872619"/>
              </a:xfrm>
              <a:prstGeom prst="rect">
                <a:avLst/>
              </a:prstGeom>
              <a:solidFill>
                <a:srgbClr val="E7E6E6"/>
              </a:solidFill>
              <a:ln w="12700" cap="flat">
                <a:noFill/>
                <a:miter lim="400000"/>
              </a:ln>
              <a:effectLst/>
            </p:spPr>
            <p:txBody>
              <a:bodyPr wrap="square" lIns="45718" tIns="45718" rIns="45718" bIns="45718" numCol="1" anchor="t">
                <a:noAutofit/>
              </a:bodyPr>
              <a:lstStyle/>
              <a:p>
                <a:pPr>
                  <a:defRPr sz="1200"/>
                </a:pPr>
                <a:endParaRPr sz="900"/>
              </a:p>
            </p:txBody>
          </p:sp>
          <p:sp>
            <p:nvSpPr>
              <p:cNvPr id="89" name="Nikolausumtrunk…">
                <a:extLst>
                  <a:ext uri="{FF2B5EF4-FFF2-40B4-BE49-F238E27FC236}">
                    <a16:creationId xmlns:a16="http://schemas.microsoft.com/office/drawing/2014/main" id="{25F13C81-3AD2-EC75-81AE-D00EAB9216FC}"/>
                  </a:ext>
                </a:extLst>
              </p:cNvPr>
              <p:cNvSpPr txBox="1"/>
              <p:nvPr/>
            </p:nvSpPr>
            <p:spPr>
              <a:xfrm>
                <a:off x="45718" y="-1"/>
                <a:ext cx="1905628" cy="18152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1600" b="1"/>
                </a:pPr>
                <a:r>
                  <a:rPr sz="1050"/>
                  <a:t>Nikolausumtrunk</a:t>
                </a:r>
                <a:endParaRPr sz="1050">
                  <a:solidFill>
                    <a:srgbClr val="FFFFFF"/>
                  </a:solidFill>
                </a:endParaRPr>
              </a:p>
              <a:p>
                <a:pPr>
                  <a:defRPr sz="1200"/>
                </a:pPr>
                <a:r>
                  <a:rPr sz="900"/>
                  <a:t>Anfang Dezember lädt die Fachschaft alle Studenten der Fakultät zum Nikolausumtrunk ein. Bei Glühwein und Plätzchen könnt ihr in gemütlicher Atmosphäre den Abend genießen.</a:t>
                </a:r>
              </a:p>
            </p:txBody>
          </p:sp>
        </p:grpSp>
        <p:sp>
          <p:nvSpPr>
            <p:cNvPr id="87" name="Rectangle 29">
              <a:extLst>
                <a:ext uri="{FF2B5EF4-FFF2-40B4-BE49-F238E27FC236}">
                  <a16:creationId xmlns:a16="http://schemas.microsoft.com/office/drawing/2014/main" id="{34D8955C-7CF3-AAFB-DE22-D13778292D1E}"/>
                </a:ext>
              </a:extLst>
            </p:cNvPr>
            <p:cNvSpPr/>
            <p:nvPr/>
          </p:nvSpPr>
          <p:spPr>
            <a:xfrm>
              <a:off x="1845309" y="460990"/>
              <a:ext cx="281942" cy="1287783"/>
            </a:xfrm>
            <a:prstGeom prst="rect">
              <a:avLst/>
            </a:prstGeom>
            <a:solidFill>
              <a:srgbClr val="000E78"/>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sz="1100"/>
            </a:p>
          </p:txBody>
        </p:sp>
      </p:grpSp>
      <p:grpSp>
        <p:nvGrpSpPr>
          <p:cNvPr id="90" name="Group 42">
            <a:extLst>
              <a:ext uri="{FF2B5EF4-FFF2-40B4-BE49-F238E27FC236}">
                <a16:creationId xmlns:a16="http://schemas.microsoft.com/office/drawing/2014/main" id="{C61116CB-BD5B-FA1B-3D32-2A3ECCA504DB}"/>
              </a:ext>
            </a:extLst>
          </p:cNvPr>
          <p:cNvGrpSpPr/>
          <p:nvPr/>
        </p:nvGrpSpPr>
        <p:grpSpPr>
          <a:xfrm>
            <a:off x="4788024" y="4295742"/>
            <a:ext cx="1682990" cy="1404914"/>
            <a:chOff x="-4" y="-2"/>
            <a:chExt cx="2127255" cy="1872620"/>
          </a:xfrm>
        </p:grpSpPr>
        <p:grpSp>
          <p:nvGrpSpPr>
            <p:cNvPr id="91" name="Rectangle 31">
              <a:extLst>
                <a:ext uri="{FF2B5EF4-FFF2-40B4-BE49-F238E27FC236}">
                  <a16:creationId xmlns:a16="http://schemas.microsoft.com/office/drawing/2014/main" id="{3FF41BC9-8EE0-20A9-2E39-F8F577238D02}"/>
                </a:ext>
              </a:extLst>
            </p:cNvPr>
            <p:cNvGrpSpPr/>
            <p:nvPr/>
          </p:nvGrpSpPr>
          <p:grpSpPr>
            <a:xfrm>
              <a:off x="-4" y="-2"/>
              <a:ext cx="1997069" cy="1872620"/>
              <a:chOff x="-2" y="-1"/>
              <a:chExt cx="1997068" cy="1872619"/>
            </a:xfrm>
          </p:grpSpPr>
          <p:sp>
            <p:nvSpPr>
              <p:cNvPr id="93" name="Rechteck">
                <a:extLst>
                  <a:ext uri="{FF2B5EF4-FFF2-40B4-BE49-F238E27FC236}">
                    <a16:creationId xmlns:a16="http://schemas.microsoft.com/office/drawing/2014/main" id="{F5AB6412-22EC-0AEB-C47E-0012497F7D9F}"/>
                  </a:ext>
                </a:extLst>
              </p:cNvPr>
              <p:cNvSpPr/>
              <p:nvPr/>
            </p:nvSpPr>
            <p:spPr>
              <a:xfrm>
                <a:off x="-2" y="-1"/>
                <a:ext cx="1997068" cy="1872619"/>
              </a:xfrm>
              <a:prstGeom prst="rect">
                <a:avLst/>
              </a:prstGeom>
              <a:solidFill>
                <a:srgbClr val="E7E6E6"/>
              </a:solidFill>
              <a:ln w="12700" cap="flat">
                <a:noFill/>
                <a:miter lim="400000"/>
              </a:ln>
              <a:effectLst/>
            </p:spPr>
            <p:txBody>
              <a:bodyPr wrap="square" lIns="45718" tIns="45718" rIns="45718" bIns="45718" numCol="1" anchor="t">
                <a:noAutofit/>
              </a:bodyPr>
              <a:lstStyle/>
              <a:p>
                <a:pPr>
                  <a:defRPr sz="1200"/>
                </a:pPr>
                <a:endParaRPr sz="900"/>
              </a:p>
            </p:txBody>
          </p:sp>
          <p:sp>
            <p:nvSpPr>
              <p:cNvPr id="94" name="Fakultätsgrillen…">
                <a:extLst>
                  <a:ext uri="{FF2B5EF4-FFF2-40B4-BE49-F238E27FC236}">
                    <a16:creationId xmlns:a16="http://schemas.microsoft.com/office/drawing/2014/main" id="{5540B86E-63CA-3FA1-D087-FF197574AF9D}"/>
                  </a:ext>
                </a:extLst>
              </p:cNvPr>
              <p:cNvSpPr txBox="1"/>
              <p:nvPr/>
            </p:nvSpPr>
            <p:spPr>
              <a:xfrm>
                <a:off x="45718" y="-1"/>
                <a:ext cx="1905628" cy="16306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1600" b="1"/>
                </a:pPr>
                <a:r>
                  <a:rPr sz="1050" dirty="0" err="1"/>
                  <a:t>Fakultätsgrillen</a:t>
                </a:r>
                <a:endParaRPr sz="1050" dirty="0">
                  <a:solidFill>
                    <a:srgbClr val="FFFFFF"/>
                  </a:solidFill>
                </a:endParaRPr>
              </a:p>
              <a:p>
                <a:pPr>
                  <a:defRPr sz="1200"/>
                </a:pPr>
                <a:r>
                  <a:rPr sz="900" dirty="0"/>
                  <a:t>Das </a:t>
                </a:r>
                <a:r>
                  <a:rPr sz="900" dirty="0" err="1"/>
                  <a:t>Fakultätsgrillen</a:t>
                </a:r>
                <a:r>
                  <a:rPr sz="900" dirty="0"/>
                  <a:t> </a:t>
                </a:r>
                <a:r>
                  <a:rPr sz="900" dirty="0" err="1"/>
                  <a:t>wird</a:t>
                </a:r>
                <a:r>
                  <a:rPr sz="900" dirty="0"/>
                  <a:t> </a:t>
                </a:r>
                <a:r>
                  <a:rPr sz="900" dirty="0" err="1"/>
                  <a:t>jedes</a:t>
                </a:r>
                <a:r>
                  <a:rPr sz="900" dirty="0"/>
                  <a:t> Jahr von der </a:t>
                </a:r>
                <a:r>
                  <a:rPr sz="900" dirty="0" err="1"/>
                  <a:t>Fakultät</a:t>
                </a:r>
                <a:r>
                  <a:rPr sz="900" dirty="0"/>
                  <a:t> und der </a:t>
                </a:r>
                <a:r>
                  <a:rPr sz="900" dirty="0" err="1"/>
                  <a:t>Fachschaft</a:t>
                </a:r>
                <a:r>
                  <a:rPr sz="900" dirty="0"/>
                  <a:t> </a:t>
                </a:r>
                <a:r>
                  <a:rPr sz="900" dirty="0" err="1"/>
                  <a:t>organisiert</a:t>
                </a:r>
                <a:r>
                  <a:rPr sz="900" dirty="0"/>
                  <a:t>. Hier </a:t>
                </a:r>
                <a:r>
                  <a:rPr sz="900" dirty="0" err="1"/>
                  <a:t>habt</a:t>
                </a:r>
                <a:r>
                  <a:rPr sz="900" dirty="0"/>
                  <a:t> </a:t>
                </a:r>
                <a:r>
                  <a:rPr sz="900" dirty="0" err="1"/>
                  <a:t>ihr</a:t>
                </a:r>
                <a:r>
                  <a:rPr sz="900" dirty="0"/>
                  <a:t> die </a:t>
                </a:r>
                <a:r>
                  <a:rPr sz="900" dirty="0" err="1"/>
                  <a:t>Möglichkeit</a:t>
                </a:r>
                <a:r>
                  <a:rPr sz="900" dirty="0"/>
                  <a:t>, </a:t>
                </a:r>
                <a:r>
                  <a:rPr sz="900" dirty="0" err="1"/>
                  <a:t>euch</a:t>
                </a:r>
                <a:r>
                  <a:rPr sz="900" dirty="0"/>
                  <a:t> </a:t>
                </a:r>
                <a:r>
                  <a:rPr sz="900" dirty="0" err="1"/>
                  <a:t>bei</a:t>
                </a:r>
                <a:r>
                  <a:rPr sz="900" dirty="0"/>
                  <a:t> Essen und </a:t>
                </a:r>
                <a:r>
                  <a:rPr sz="900" dirty="0" err="1"/>
                  <a:t>Trinken</a:t>
                </a:r>
                <a:r>
                  <a:rPr sz="900" dirty="0"/>
                  <a:t> </a:t>
                </a:r>
                <a:r>
                  <a:rPr sz="900" dirty="0" err="1"/>
                  <a:t>mit</a:t>
                </a:r>
                <a:r>
                  <a:rPr sz="900" dirty="0"/>
                  <a:t> </a:t>
                </a:r>
                <a:r>
                  <a:rPr sz="900" dirty="0" err="1"/>
                  <a:t>euren</a:t>
                </a:r>
                <a:r>
                  <a:rPr sz="900" dirty="0"/>
                  <a:t> </a:t>
                </a:r>
                <a:r>
                  <a:rPr sz="900" dirty="0" err="1"/>
                  <a:t>Kommilitonen</a:t>
                </a:r>
                <a:r>
                  <a:rPr sz="900" dirty="0"/>
                  <a:t> </a:t>
                </a:r>
                <a:r>
                  <a:rPr sz="900" dirty="0" err="1"/>
                  <a:t>oder</a:t>
                </a:r>
                <a:r>
                  <a:rPr sz="900" dirty="0"/>
                  <a:t> den </a:t>
                </a:r>
                <a:r>
                  <a:rPr sz="900" dirty="0" err="1"/>
                  <a:t>Professoren</a:t>
                </a:r>
                <a:r>
                  <a:rPr sz="900" dirty="0"/>
                  <a:t> </a:t>
                </a:r>
                <a:r>
                  <a:rPr sz="900" dirty="0" err="1"/>
                  <a:t>zu</a:t>
                </a:r>
                <a:r>
                  <a:rPr sz="900" dirty="0"/>
                  <a:t> </a:t>
                </a:r>
                <a:r>
                  <a:rPr sz="900" dirty="0" err="1"/>
                  <a:t>unterhalten</a:t>
                </a:r>
                <a:r>
                  <a:rPr sz="900" dirty="0"/>
                  <a:t>. </a:t>
                </a:r>
              </a:p>
            </p:txBody>
          </p:sp>
        </p:grpSp>
        <p:sp>
          <p:nvSpPr>
            <p:cNvPr id="92" name="Rectangle 32">
              <a:extLst>
                <a:ext uri="{FF2B5EF4-FFF2-40B4-BE49-F238E27FC236}">
                  <a16:creationId xmlns:a16="http://schemas.microsoft.com/office/drawing/2014/main" id="{66817C11-B0AB-817B-81CA-62D1D275E9C7}"/>
                </a:ext>
              </a:extLst>
            </p:cNvPr>
            <p:cNvSpPr/>
            <p:nvPr/>
          </p:nvSpPr>
          <p:spPr>
            <a:xfrm>
              <a:off x="1845309" y="460990"/>
              <a:ext cx="281942" cy="1287783"/>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sz="1100"/>
            </a:p>
          </p:txBody>
        </p:sp>
      </p:grpSp>
      <p:grpSp>
        <p:nvGrpSpPr>
          <p:cNvPr id="95" name="Group 41">
            <a:extLst>
              <a:ext uri="{FF2B5EF4-FFF2-40B4-BE49-F238E27FC236}">
                <a16:creationId xmlns:a16="http://schemas.microsoft.com/office/drawing/2014/main" id="{3F13E418-EACB-0B41-5665-105A6350D6D3}"/>
              </a:ext>
            </a:extLst>
          </p:cNvPr>
          <p:cNvGrpSpPr/>
          <p:nvPr/>
        </p:nvGrpSpPr>
        <p:grpSpPr>
          <a:xfrm>
            <a:off x="2735796" y="4268188"/>
            <a:ext cx="1682990" cy="1404914"/>
            <a:chOff x="-4" y="-2"/>
            <a:chExt cx="2127255" cy="1872620"/>
          </a:xfrm>
        </p:grpSpPr>
        <p:grpSp>
          <p:nvGrpSpPr>
            <p:cNvPr id="96" name="Rectangle 34">
              <a:extLst>
                <a:ext uri="{FF2B5EF4-FFF2-40B4-BE49-F238E27FC236}">
                  <a16:creationId xmlns:a16="http://schemas.microsoft.com/office/drawing/2014/main" id="{DA107A9B-4441-4009-6F63-7C7C17DED032}"/>
                </a:ext>
              </a:extLst>
            </p:cNvPr>
            <p:cNvGrpSpPr/>
            <p:nvPr/>
          </p:nvGrpSpPr>
          <p:grpSpPr>
            <a:xfrm>
              <a:off x="-4" y="-2"/>
              <a:ext cx="1997069" cy="1872620"/>
              <a:chOff x="-2" y="-1"/>
              <a:chExt cx="1997068" cy="1872619"/>
            </a:xfrm>
          </p:grpSpPr>
          <p:sp>
            <p:nvSpPr>
              <p:cNvPr id="98" name="Rechteck">
                <a:extLst>
                  <a:ext uri="{FF2B5EF4-FFF2-40B4-BE49-F238E27FC236}">
                    <a16:creationId xmlns:a16="http://schemas.microsoft.com/office/drawing/2014/main" id="{F931ABE2-50C1-EDF6-9031-C3B6D1F16053}"/>
                  </a:ext>
                </a:extLst>
              </p:cNvPr>
              <p:cNvSpPr/>
              <p:nvPr/>
            </p:nvSpPr>
            <p:spPr>
              <a:xfrm>
                <a:off x="-2" y="-1"/>
                <a:ext cx="1997068" cy="1872619"/>
              </a:xfrm>
              <a:prstGeom prst="rect">
                <a:avLst/>
              </a:prstGeom>
              <a:solidFill>
                <a:srgbClr val="E7E6E6"/>
              </a:solidFill>
              <a:ln w="12700" cap="flat">
                <a:noFill/>
                <a:miter lim="400000"/>
              </a:ln>
              <a:effectLst/>
            </p:spPr>
            <p:txBody>
              <a:bodyPr wrap="square" lIns="45718" tIns="45718" rIns="45718" bIns="45718" numCol="1" anchor="t">
                <a:noAutofit/>
              </a:bodyPr>
              <a:lstStyle/>
              <a:p>
                <a:pPr>
                  <a:defRPr sz="1200"/>
                </a:pPr>
                <a:endParaRPr sz="900"/>
              </a:p>
            </p:txBody>
          </p:sp>
          <p:sp>
            <p:nvSpPr>
              <p:cNvPr id="99" name="Sommernachtsgrillen…">
                <a:extLst>
                  <a:ext uri="{FF2B5EF4-FFF2-40B4-BE49-F238E27FC236}">
                    <a16:creationId xmlns:a16="http://schemas.microsoft.com/office/drawing/2014/main" id="{197E0953-7754-C929-28A3-75FF54169C78}"/>
                  </a:ext>
                </a:extLst>
              </p:cNvPr>
              <p:cNvSpPr txBox="1"/>
              <p:nvPr/>
            </p:nvSpPr>
            <p:spPr>
              <a:xfrm>
                <a:off x="45718" y="-1"/>
                <a:ext cx="1905628" cy="16306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1600" b="1"/>
                </a:pPr>
                <a:r>
                  <a:rPr sz="1050" dirty="0" err="1"/>
                  <a:t>Sommernachtsgrillen</a:t>
                </a:r>
                <a:endParaRPr sz="1050" dirty="0">
                  <a:solidFill>
                    <a:srgbClr val="FFFFFF"/>
                  </a:solidFill>
                </a:endParaRPr>
              </a:p>
              <a:p>
                <a:pPr>
                  <a:defRPr sz="1200"/>
                </a:pPr>
                <a:r>
                  <a:rPr sz="900" dirty="0"/>
                  <a:t>Das </a:t>
                </a:r>
                <a:r>
                  <a:rPr sz="900" dirty="0" err="1"/>
                  <a:t>Sommernachtsgrillen</a:t>
                </a:r>
                <a:r>
                  <a:rPr sz="900" dirty="0"/>
                  <a:t> </a:t>
                </a:r>
                <a:r>
                  <a:rPr sz="900" dirty="0" err="1"/>
                  <a:t>findet</a:t>
                </a:r>
                <a:r>
                  <a:rPr sz="900" dirty="0"/>
                  <a:t> </a:t>
                </a:r>
                <a:r>
                  <a:rPr sz="900" dirty="0" err="1"/>
                  <a:t>jedes</a:t>
                </a:r>
                <a:r>
                  <a:rPr sz="900" dirty="0"/>
                  <a:t> FSS </a:t>
                </a:r>
                <a:r>
                  <a:rPr sz="900" dirty="0" err="1"/>
                  <a:t>statt</a:t>
                </a:r>
                <a:r>
                  <a:rPr sz="900" dirty="0"/>
                  <a:t>. Ob </a:t>
                </a:r>
                <a:r>
                  <a:rPr sz="900" dirty="0" err="1"/>
                  <a:t>Flunkyball</a:t>
                </a:r>
                <a:r>
                  <a:rPr sz="900" dirty="0"/>
                  <a:t> </a:t>
                </a:r>
                <a:r>
                  <a:rPr sz="900" dirty="0" err="1"/>
                  <a:t>oder</a:t>
                </a:r>
                <a:r>
                  <a:rPr sz="900" dirty="0"/>
                  <a:t> </a:t>
                </a:r>
                <a:r>
                  <a:rPr sz="900" dirty="0" err="1"/>
                  <a:t>einfach</a:t>
                </a:r>
                <a:r>
                  <a:rPr sz="900" dirty="0"/>
                  <a:t> gemütlich </a:t>
                </a:r>
                <a:r>
                  <a:rPr sz="900" dirty="0" err="1"/>
                  <a:t>Beisammensitzen</a:t>
                </a:r>
                <a:r>
                  <a:rPr sz="900" dirty="0"/>
                  <a:t> – </a:t>
                </a:r>
                <a:r>
                  <a:rPr sz="900" dirty="0" err="1"/>
                  <a:t>hier</a:t>
                </a:r>
                <a:r>
                  <a:rPr sz="900" dirty="0"/>
                  <a:t> </a:t>
                </a:r>
                <a:r>
                  <a:rPr sz="900" dirty="0" err="1"/>
                  <a:t>ist</a:t>
                </a:r>
                <a:r>
                  <a:rPr sz="900" dirty="0"/>
                  <a:t> für </a:t>
                </a:r>
                <a:r>
                  <a:rPr sz="900" dirty="0" err="1"/>
                  <a:t>jeden</a:t>
                </a:r>
                <a:r>
                  <a:rPr sz="900" dirty="0"/>
                  <a:t> </a:t>
                </a:r>
                <a:r>
                  <a:rPr sz="900" dirty="0" err="1"/>
                  <a:t>etwas</a:t>
                </a:r>
                <a:r>
                  <a:rPr sz="900" dirty="0"/>
                  <a:t> </a:t>
                </a:r>
                <a:r>
                  <a:rPr sz="900" dirty="0" err="1"/>
                  <a:t>dabei</a:t>
                </a:r>
                <a:r>
                  <a:rPr sz="900" dirty="0"/>
                  <a:t>. Essen und </a:t>
                </a:r>
                <a:r>
                  <a:rPr sz="900" dirty="0" err="1"/>
                  <a:t>Getränke</a:t>
                </a:r>
                <a:r>
                  <a:rPr sz="900" dirty="0"/>
                  <a:t> </a:t>
                </a:r>
                <a:r>
                  <a:rPr sz="900" dirty="0" err="1"/>
                  <a:t>dürfen</a:t>
                </a:r>
                <a:r>
                  <a:rPr sz="900" dirty="0"/>
                  <a:t> </a:t>
                </a:r>
                <a:r>
                  <a:rPr sz="900" dirty="0" err="1"/>
                  <a:t>dabei</a:t>
                </a:r>
                <a:r>
                  <a:rPr sz="900" dirty="0"/>
                  <a:t> </a:t>
                </a:r>
                <a:r>
                  <a:rPr sz="900" dirty="0" err="1"/>
                  <a:t>natürlich</a:t>
                </a:r>
                <a:r>
                  <a:rPr sz="900" dirty="0"/>
                  <a:t> </a:t>
                </a:r>
                <a:r>
                  <a:rPr sz="900" dirty="0" err="1"/>
                  <a:t>nicht</a:t>
                </a:r>
                <a:r>
                  <a:rPr sz="900" dirty="0"/>
                  <a:t> </a:t>
                </a:r>
                <a:r>
                  <a:rPr sz="900" dirty="0" err="1"/>
                  <a:t>fehlen</a:t>
                </a:r>
                <a:r>
                  <a:rPr sz="900" dirty="0"/>
                  <a:t>.</a:t>
                </a:r>
              </a:p>
            </p:txBody>
          </p:sp>
        </p:grpSp>
        <p:sp>
          <p:nvSpPr>
            <p:cNvPr id="97" name="Rectangle 35">
              <a:extLst>
                <a:ext uri="{FF2B5EF4-FFF2-40B4-BE49-F238E27FC236}">
                  <a16:creationId xmlns:a16="http://schemas.microsoft.com/office/drawing/2014/main" id="{D400315B-7445-D5AA-4E4C-555E39AE52D1}"/>
                </a:ext>
              </a:extLst>
            </p:cNvPr>
            <p:cNvSpPr/>
            <p:nvPr/>
          </p:nvSpPr>
          <p:spPr>
            <a:xfrm>
              <a:off x="1845309" y="460990"/>
              <a:ext cx="281942" cy="1287783"/>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sz="1100"/>
            </a:p>
          </p:txBody>
        </p:sp>
      </p:grpSp>
    </p:spTree>
    <p:extLst>
      <p:ext uri="{BB962C8B-B14F-4D97-AF65-F5344CB8AC3E}">
        <p14:creationId xmlns:p14="http://schemas.microsoft.com/office/powerpoint/2010/main" val="2229803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C9AE2-22C6-DED4-FB90-591CB54ED590}"/>
            </a:ext>
          </a:extLst>
        </p:cNvPr>
        <p:cNvGrpSpPr/>
        <p:nvPr/>
      </p:nvGrpSpPr>
      <p:grpSpPr>
        <a:xfrm>
          <a:off x="0" y="0"/>
          <a:ext cx="0" cy="0"/>
          <a:chOff x="0" y="0"/>
          <a:chExt cx="0" cy="0"/>
        </a:xfrm>
      </p:grpSpPr>
      <p:sp>
        <p:nvSpPr>
          <p:cNvPr id="47" name="Rectangle 30">
            <a:extLst>
              <a:ext uri="{FF2B5EF4-FFF2-40B4-BE49-F238E27FC236}">
                <a16:creationId xmlns:a16="http://schemas.microsoft.com/office/drawing/2014/main" id="{99C6065E-984B-6A0B-BEE1-3FF1584C380A}"/>
              </a:ext>
            </a:extLst>
          </p:cNvPr>
          <p:cNvSpPr/>
          <p:nvPr/>
        </p:nvSpPr>
        <p:spPr>
          <a:xfrm>
            <a:off x="4452900" y="3340615"/>
            <a:ext cx="3055254" cy="1247165"/>
          </a:xfrm>
          <a:prstGeom prst="rect">
            <a:avLst/>
          </a:prstGeom>
          <a:solidFill>
            <a:srgbClr val="FFFFFF"/>
          </a:solidFill>
          <a:ln w="28575">
            <a:solidFill>
              <a:srgbClr val="000000"/>
            </a:solidFill>
            <a:miter/>
          </a:ln>
        </p:spPr>
        <p:txBody>
          <a:bodyPr lIns="45718" tIns="45718" rIns="45718" bIns="45718" anchor="ctr"/>
          <a:lstStyle/>
          <a:p>
            <a:pPr algn="ctr">
              <a:defRPr>
                <a:solidFill>
                  <a:srgbClr val="FFFFFF"/>
                </a:solidFill>
              </a:defRPr>
            </a:pPr>
            <a:endParaRPr/>
          </a:p>
        </p:txBody>
      </p:sp>
      <p:sp>
        <p:nvSpPr>
          <p:cNvPr id="10" name="Title 9">
            <a:extLst>
              <a:ext uri="{FF2B5EF4-FFF2-40B4-BE49-F238E27FC236}">
                <a16:creationId xmlns:a16="http://schemas.microsoft.com/office/drawing/2014/main" id="{D69A36B7-B96F-1E27-B2C4-A8ACDC3F5D46}"/>
              </a:ext>
            </a:extLst>
          </p:cNvPr>
          <p:cNvSpPr>
            <a:spLocks noGrp="1"/>
          </p:cNvSpPr>
          <p:nvPr>
            <p:ph type="title"/>
          </p:nvPr>
        </p:nvSpPr>
        <p:spPr/>
        <p:txBody>
          <a:bodyPr/>
          <a:lstStyle/>
          <a:p>
            <a:r>
              <a:rPr lang="de-DE" spc="-15" dirty="0"/>
              <a:t>Unternehmenskooperationen</a:t>
            </a:r>
            <a:endParaRPr lang="LID4096" dirty="0"/>
          </a:p>
        </p:txBody>
      </p:sp>
      <p:sp>
        <p:nvSpPr>
          <p:cNvPr id="11" name="Content Placeholder 10">
            <a:extLst>
              <a:ext uri="{FF2B5EF4-FFF2-40B4-BE49-F238E27FC236}">
                <a16:creationId xmlns:a16="http://schemas.microsoft.com/office/drawing/2014/main" id="{88F333A0-E821-E40F-2318-9678F01E4CD3}"/>
              </a:ext>
            </a:extLst>
          </p:cNvPr>
          <p:cNvSpPr>
            <a:spLocks noGrp="1"/>
          </p:cNvSpPr>
          <p:nvPr>
            <p:ph idx="1"/>
          </p:nvPr>
        </p:nvSpPr>
        <p:spPr>
          <a:xfrm>
            <a:off x="684000" y="1575220"/>
            <a:ext cx="7776000" cy="3834000"/>
          </a:xfrm>
        </p:spPr>
        <p:txBody>
          <a:bodyPr/>
          <a:lstStyle/>
          <a:p>
            <a:pPr marL="12065" indent="0">
              <a:spcBef>
                <a:spcPts val="580"/>
              </a:spcBef>
              <a:buNone/>
              <a:tabLst>
                <a:tab pos="355600" algn="l"/>
                <a:tab pos="356235" algn="l"/>
              </a:tabLst>
            </a:pPr>
            <a:r>
              <a:rPr lang="de-DE" sz="2000" dirty="0"/>
              <a:t>Um einen Einblick in die Arbeitswelt zu erhalten, organisieren wir Vorträge und Workshops mit zukünftigen Arbeitgebern aus der Branche. Hier habt Ihr nicht nur die Möglichkeit etwas spannendes über ein Thema aus dem MINT Bereich zu erfahren sondern auch Unternehmen in gemütlicher Atmosphäre kennen zu lernen.</a:t>
            </a:r>
          </a:p>
        </p:txBody>
      </p:sp>
      <p:sp>
        <p:nvSpPr>
          <p:cNvPr id="7" name="Date Placeholder 6">
            <a:extLst>
              <a:ext uri="{FF2B5EF4-FFF2-40B4-BE49-F238E27FC236}">
                <a16:creationId xmlns:a16="http://schemas.microsoft.com/office/drawing/2014/main" id="{AFBFB300-A8BB-E068-6843-23A65461319E}"/>
              </a:ext>
            </a:extLst>
          </p:cNvPr>
          <p:cNvSpPr>
            <a:spLocks noGrp="1"/>
          </p:cNvSpPr>
          <p:nvPr>
            <p:ph type="dt" sz="half" idx="10"/>
          </p:nvPr>
        </p:nvSpPr>
        <p:spPr/>
        <p:txBody>
          <a:bodyPr/>
          <a:lstStyle/>
          <a:p>
            <a:fld id="{D4CADCFF-1106-4450-A1B4-563BC7CC9EAD}" type="datetime1">
              <a:rPr lang="de-DE" smtClean="0"/>
              <a:t>05.02.2025</a:t>
            </a:fld>
            <a:endParaRPr lang="de-DE" dirty="0"/>
          </a:p>
        </p:txBody>
      </p:sp>
      <p:sp>
        <p:nvSpPr>
          <p:cNvPr id="8" name="Footer Placeholder 7">
            <a:extLst>
              <a:ext uri="{FF2B5EF4-FFF2-40B4-BE49-F238E27FC236}">
                <a16:creationId xmlns:a16="http://schemas.microsoft.com/office/drawing/2014/main" id="{666A7C0D-0681-F3DB-28B2-AF9A9D689DE9}"/>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11ACAC4F-F05D-115A-3494-CC54585E540A}"/>
              </a:ext>
            </a:extLst>
          </p:cNvPr>
          <p:cNvSpPr>
            <a:spLocks noGrp="1"/>
          </p:cNvSpPr>
          <p:nvPr>
            <p:ph type="sldNum" sz="quarter" idx="12"/>
          </p:nvPr>
        </p:nvSpPr>
        <p:spPr/>
        <p:txBody>
          <a:bodyPr/>
          <a:lstStyle/>
          <a:p>
            <a:fld id="{FC0CC166-4E39-43B8-AB91-BDD1C4C9E224}" type="slidenum">
              <a:rPr lang="de-DE" smtClean="0"/>
              <a:t>28</a:t>
            </a:fld>
            <a:endParaRPr lang="de-DE"/>
          </a:p>
        </p:txBody>
      </p:sp>
      <p:pic>
        <p:nvPicPr>
          <p:cNvPr id="39" name="Picture 8" descr="Picture 8">
            <a:extLst>
              <a:ext uri="{FF2B5EF4-FFF2-40B4-BE49-F238E27FC236}">
                <a16:creationId xmlns:a16="http://schemas.microsoft.com/office/drawing/2014/main" id="{DF5D78E8-1CE7-9CBC-125F-2BF6452F19F3}"/>
              </a:ext>
            </a:extLst>
          </p:cNvPr>
          <p:cNvPicPr>
            <a:picLocks noChangeAspect="1"/>
          </p:cNvPicPr>
          <p:nvPr/>
        </p:nvPicPr>
        <p:blipFill>
          <a:blip r:embed="rId2"/>
          <a:stretch>
            <a:fillRect/>
          </a:stretch>
        </p:blipFill>
        <p:spPr>
          <a:xfrm>
            <a:off x="4452900" y="3064583"/>
            <a:ext cx="3131800" cy="1830098"/>
          </a:xfrm>
          <a:prstGeom prst="rect">
            <a:avLst/>
          </a:prstGeom>
          <a:ln w="12700" cap="flat">
            <a:noFill/>
            <a:miter lim="400000"/>
          </a:ln>
          <a:effectLst/>
        </p:spPr>
      </p:pic>
      <p:sp>
        <p:nvSpPr>
          <p:cNvPr id="40" name="Rectangle 30">
            <a:extLst>
              <a:ext uri="{FF2B5EF4-FFF2-40B4-BE49-F238E27FC236}">
                <a16:creationId xmlns:a16="http://schemas.microsoft.com/office/drawing/2014/main" id="{2B71972D-15F2-9CED-5191-25714B80396F}"/>
              </a:ext>
            </a:extLst>
          </p:cNvPr>
          <p:cNvSpPr/>
          <p:nvPr/>
        </p:nvSpPr>
        <p:spPr>
          <a:xfrm>
            <a:off x="899592" y="4736638"/>
            <a:ext cx="3131799" cy="1247165"/>
          </a:xfrm>
          <a:prstGeom prst="rect">
            <a:avLst/>
          </a:prstGeom>
          <a:solidFill>
            <a:srgbClr val="FFFFFF"/>
          </a:solidFill>
          <a:ln w="28575">
            <a:solidFill>
              <a:srgbClr val="000000"/>
            </a:solidFill>
            <a:miter/>
          </a:ln>
        </p:spPr>
        <p:txBody>
          <a:bodyPr lIns="45718" tIns="45718" rIns="45718" bIns="45718" anchor="ctr"/>
          <a:lstStyle/>
          <a:p>
            <a:pPr algn="ctr">
              <a:defRPr>
                <a:solidFill>
                  <a:srgbClr val="FFFFFF"/>
                </a:solidFill>
              </a:defRPr>
            </a:pPr>
            <a:endParaRPr/>
          </a:p>
        </p:txBody>
      </p:sp>
      <p:pic>
        <p:nvPicPr>
          <p:cNvPr id="41" name="Picture 9" descr="Picture 9">
            <a:extLst>
              <a:ext uri="{FF2B5EF4-FFF2-40B4-BE49-F238E27FC236}">
                <a16:creationId xmlns:a16="http://schemas.microsoft.com/office/drawing/2014/main" id="{1EF11721-3C49-82BD-C160-6B03AAE30CBD}"/>
              </a:ext>
            </a:extLst>
          </p:cNvPr>
          <p:cNvPicPr>
            <a:picLocks noChangeAspect="1"/>
          </p:cNvPicPr>
          <p:nvPr/>
        </p:nvPicPr>
        <p:blipFill>
          <a:blip r:embed="rId3"/>
          <a:stretch>
            <a:fillRect/>
          </a:stretch>
        </p:blipFill>
        <p:spPr>
          <a:xfrm>
            <a:off x="1335409" y="4860945"/>
            <a:ext cx="2260162" cy="936085"/>
          </a:xfrm>
          <a:prstGeom prst="rect">
            <a:avLst/>
          </a:prstGeom>
          <a:ln w="12700">
            <a:miter lim="400000"/>
          </a:ln>
        </p:spPr>
      </p:pic>
      <p:sp>
        <p:nvSpPr>
          <p:cNvPr id="42" name="Rectangle 16">
            <a:extLst>
              <a:ext uri="{FF2B5EF4-FFF2-40B4-BE49-F238E27FC236}">
                <a16:creationId xmlns:a16="http://schemas.microsoft.com/office/drawing/2014/main" id="{82D29F17-E1CC-AE97-A58F-9C5ADD41F005}"/>
              </a:ext>
            </a:extLst>
          </p:cNvPr>
          <p:cNvSpPr/>
          <p:nvPr/>
        </p:nvSpPr>
        <p:spPr>
          <a:xfrm>
            <a:off x="899592" y="3340617"/>
            <a:ext cx="3131799" cy="1247165"/>
          </a:xfrm>
          <a:prstGeom prst="rect">
            <a:avLst/>
          </a:prstGeom>
          <a:solidFill>
            <a:srgbClr val="FFFFFF"/>
          </a:solidFill>
          <a:ln w="28575">
            <a:solidFill>
              <a:srgbClr val="000000"/>
            </a:solidFill>
            <a:miter/>
          </a:ln>
        </p:spPr>
        <p:txBody>
          <a:bodyPr lIns="45718" tIns="45718" rIns="45718" bIns="45718" anchor="ctr"/>
          <a:lstStyle/>
          <a:p>
            <a:pPr algn="ctr">
              <a:defRPr>
                <a:solidFill>
                  <a:srgbClr val="FFFFFF"/>
                </a:solidFill>
              </a:defRPr>
            </a:pPr>
            <a:endParaRPr/>
          </a:p>
        </p:txBody>
      </p:sp>
      <p:pic>
        <p:nvPicPr>
          <p:cNvPr id="43" name="Picture 7" descr="Picture 7">
            <a:extLst>
              <a:ext uri="{FF2B5EF4-FFF2-40B4-BE49-F238E27FC236}">
                <a16:creationId xmlns:a16="http://schemas.microsoft.com/office/drawing/2014/main" id="{1FA59F43-182E-707E-E68B-ADDB99729F5D}"/>
              </a:ext>
            </a:extLst>
          </p:cNvPr>
          <p:cNvPicPr>
            <a:picLocks noChangeAspect="1"/>
          </p:cNvPicPr>
          <p:nvPr/>
        </p:nvPicPr>
        <p:blipFill>
          <a:blip r:embed="rId4"/>
          <a:stretch>
            <a:fillRect/>
          </a:stretch>
        </p:blipFill>
        <p:spPr>
          <a:xfrm>
            <a:off x="1534654" y="3489473"/>
            <a:ext cx="1861673" cy="949451"/>
          </a:xfrm>
          <a:prstGeom prst="rect">
            <a:avLst/>
          </a:prstGeom>
          <a:ln w="12700">
            <a:miter lim="400000"/>
          </a:ln>
        </p:spPr>
      </p:pic>
      <p:sp>
        <p:nvSpPr>
          <p:cNvPr id="44" name="Rectangle 30">
            <a:extLst>
              <a:ext uri="{FF2B5EF4-FFF2-40B4-BE49-F238E27FC236}">
                <a16:creationId xmlns:a16="http://schemas.microsoft.com/office/drawing/2014/main" id="{2483EE4F-6314-7FF4-4BB3-95F4F1F7E7E3}"/>
              </a:ext>
            </a:extLst>
          </p:cNvPr>
          <p:cNvSpPr/>
          <p:nvPr/>
        </p:nvSpPr>
        <p:spPr>
          <a:xfrm>
            <a:off x="4452900" y="4731378"/>
            <a:ext cx="3055254" cy="1247165"/>
          </a:xfrm>
          <a:prstGeom prst="rect">
            <a:avLst/>
          </a:prstGeom>
          <a:solidFill>
            <a:srgbClr val="FFFFFF"/>
          </a:solidFill>
          <a:ln w="28575">
            <a:solidFill>
              <a:srgbClr val="000000"/>
            </a:solidFill>
            <a:miter/>
          </a:ln>
        </p:spPr>
        <p:txBody>
          <a:bodyPr lIns="45718" tIns="45718" rIns="45718" bIns="45718" anchor="ctr"/>
          <a:lstStyle/>
          <a:p>
            <a:pPr algn="ctr">
              <a:defRPr>
                <a:solidFill>
                  <a:srgbClr val="FFFFFF"/>
                </a:solidFill>
              </a:defRPr>
            </a:pPr>
            <a:endParaRPr/>
          </a:p>
        </p:txBody>
      </p:sp>
      <p:pic>
        <p:nvPicPr>
          <p:cNvPr id="45" name="Picture 4" descr="Picture 4">
            <a:extLst>
              <a:ext uri="{FF2B5EF4-FFF2-40B4-BE49-F238E27FC236}">
                <a16:creationId xmlns:a16="http://schemas.microsoft.com/office/drawing/2014/main" id="{F723E527-440E-4ADD-F3B2-C5CDF434B72F}"/>
              </a:ext>
            </a:extLst>
          </p:cNvPr>
          <p:cNvPicPr>
            <a:picLocks noChangeAspect="1"/>
          </p:cNvPicPr>
          <p:nvPr/>
        </p:nvPicPr>
        <p:blipFill>
          <a:blip r:embed="rId5"/>
          <a:stretch>
            <a:fillRect/>
          </a:stretch>
        </p:blipFill>
        <p:spPr>
          <a:xfrm>
            <a:off x="4752020" y="5051541"/>
            <a:ext cx="2519589" cy="564284"/>
          </a:xfrm>
          <a:prstGeom prst="rect">
            <a:avLst/>
          </a:prstGeom>
          <a:ln w="12700">
            <a:miter lim="400000"/>
          </a:ln>
        </p:spPr>
      </p:pic>
    </p:spTree>
    <p:extLst>
      <p:ext uri="{BB962C8B-B14F-4D97-AF65-F5344CB8AC3E}">
        <p14:creationId xmlns:p14="http://schemas.microsoft.com/office/powerpoint/2010/main" val="258980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0270A-B5B3-33BE-A410-922158C6174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763A975-A9F7-0434-CA34-CD4618973DB6}"/>
              </a:ext>
            </a:extLst>
          </p:cNvPr>
          <p:cNvSpPr>
            <a:spLocks noGrp="1"/>
          </p:cNvSpPr>
          <p:nvPr>
            <p:ph type="title"/>
          </p:nvPr>
        </p:nvSpPr>
        <p:spPr/>
        <p:txBody>
          <a:bodyPr/>
          <a:lstStyle/>
          <a:p>
            <a:r>
              <a:rPr lang="en-US" dirty="0" err="1"/>
              <a:t>Mitarbeit</a:t>
            </a:r>
            <a:r>
              <a:rPr lang="en-US" dirty="0"/>
              <a:t> in der </a:t>
            </a:r>
            <a:r>
              <a:rPr lang="en-US" dirty="0" err="1"/>
              <a:t>Fachschaft</a:t>
            </a:r>
            <a:endParaRPr lang="LID4096" dirty="0"/>
          </a:p>
        </p:txBody>
      </p:sp>
      <p:sp>
        <p:nvSpPr>
          <p:cNvPr id="11" name="Content Placeholder 10">
            <a:extLst>
              <a:ext uri="{FF2B5EF4-FFF2-40B4-BE49-F238E27FC236}">
                <a16:creationId xmlns:a16="http://schemas.microsoft.com/office/drawing/2014/main" id="{60E166A7-16A4-38E6-0276-6212FFADEE87}"/>
              </a:ext>
            </a:extLst>
          </p:cNvPr>
          <p:cNvSpPr>
            <a:spLocks noGrp="1"/>
          </p:cNvSpPr>
          <p:nvPr>
            <p:ph idx="1"/>
          </p:nvPr>
        </p:nvSpPr>
        <p:spPr>
          <a:xfrm>
            <a:off x="684000" y="1575220"/>
            <a:ext cx="7776000" cy="3834000"/>
          </a:xfrm>
        </p:spPr>
        <p:txBody>
          <a:bodyPr/>
          <a:lstStyle/>
          <a:p>
            <a:pPr marL="12065" indent="0">
              <a:spcBef>
                <a:spcPts val="580"/>
              </a:spcBef>
              <a:buNone/>
              <a:tabLst>
                <a:tab pos="355600" algn="l"/>
                <a:tab pos="356235" algn="l"/>
              </a:tabLst>
            </a:pPr>
            <a:r>
              <a:rPr lang="de-DE" sz="2000" dirty="0"/>
              <a:t>Jede*r Student*in der Fakultät kann sich in der Fachschaft mit einbringen. Bei uns entscheidest Du, wie stark und in welchem Bereich Du dich engagieren willst.</a:t>
            </a:r>
          </a:p>
        </p:txBody>
      </p:sp>
      <p:sp>
        <p:nvSpPr>
          <p:cNvPr id="7" name="Date Placeholder 6">
            <a:extLst>
              <a:ext uri="{FF2B5EF4-FFF2-40B4-BE49-F238E27FC236}">
                <a16:creationId xmlns:a16="http://schemas.microsoft.com/office/drawing/2014/main" id="{99C8979B-AF55-64CC-2ADC-32993F8F0920}"/>
              </a:ext>
            </a:extLst>
          </p:cNvPr>
          <p:cNvSpPr>
            <a:spLocks noGrp="1"/>
          </p:cNvSpPr>
          <p:nvPr>
            <p:ph type="dt" sz="half" idx="10"/>
          </p:nvPr>
        </p:nvSpPr>
        <p:spPr/>
        <p:txBody>
          <a:bodyPr/>
          <a:lstStyle/>
          <a:p>
            <a:fld id="{D4CADCFF-1106-4450-A1B4-563BC7CC9EAD}" type="datetime1">
              <a:rPr lang="de-DE" smtClean="0"/>
              <a:t>05.02.2025</a:t>
            </a:fld>
            <a:endParaRPr lang="de-DE" dirty="0"/>
          </a:p>
        </p:txBody>
      </p:sp>
      <p:sp>
        <p:nvSpPr>
          <p:cNvPr id="8" name="Footer Placeholder 7">
            <a:extLst>
              <a:ext uri="{FF2B5EF4-FFF2-40B4-BE49-F238E27FC236}">
                <a16:creationId xmlns:a16="http://schemas.microsoft.com/office/drawing/2014/main" id="{23BA29A5-4D96-E848-EC63-42354F481BC6}"/>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D382FA98-E810-2648-643F-2DD3E2FFEB21}"/>
              </a:ext>
            </a:extLst>
          </p:cNvPr>
          <p:cNvSpPr>
            <a:spLocks noGrp="1"/>
          </p:cNvSpPr>
          <p:nvPr>
            <p:ph type="sldNum" sz="quarter" idx="12"/>
          </p:nvPr>
        </p:nvSpPr>
        <p:spPr/>
        <p:txBody>
          <a:bodyPr/>
          <a:lstStyle/>
          <a:p>
            <a:fld id="{FC0CC166-4E39-43B8-AB91-BDD1C4C9E224}" type="slidenum">
              <a:rPr lang="de-DE" smtClean="0"/>
              <a:t>29</a:t>
            </a:fld>
            <a:endParaRPr lang="de-DE"/>
          </a:p>
        </p:txBody>
      </p:sp>
      <p:grpSp>
        <p:nvGrpSpPr>
          <p:cNvPr id="2" name="Gruppieren">
            <a:extLst>
              <a:ext uri="{FF2B5EF4-FFF2-40B4-BE49-F238E27FC236}">
                <a16:creationId xmlns:a16="http://schemas.microsoft.com/office/drawing/2014/main" id="{16F84C42-3356-CA1B-6E74-A34ECF630550}"/>
              </a:ext>
            </a:extLst>
          </p:cNvPr>
          <p:cNvGrpSpPr/>
          <p:nvPr/>
        </p:nvGrpSpPr>
        <p:grpSpPr>
          <a:xfrm>
            <a:off x="1608416" y="2857241"/>
            <a:ext cx="1188004" cy="1557330"/>
            <a:chOff x="0" y="-1"/>
            <a:chExt cx="1188003" cy="1557329"/>
          </a:xfrm>
        </p:grpSpPr>
        <p:sp>
          <p:nvSpPr>
            <p:cNvPr id="3" name="Oval 77">
              <a:extLst>
                <a:ext uri="{FF2B5EF4-FFF2-40B4-BE49-F238E27FC236}">
                  <a16:creationId xmlns:a16="http://schemas.microsoft.com/office/drawing/2014/main" id="{D11F250D-E15A-5663-73BF-D7FA90B41648}"/>
                </a:ext>
              </a:extLst>
            </p:cNvPr>
            <p:cNvSpPr/>
            <p:nvPr/>
          </p:nvSpPr>
          <p:spPr>
            <a:xfrm>
              <a:off x="0" y="-1"/>
              <a:ext cx="1188003" cy="1188002"/>
            </a:xfrm>
            <a:prstGeom prst="ellipse">
              <a:avLst/>
            </a:prstGeom>
            <a:solidFill>
              <a:srgbClr val="030E7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pic>
          <p:nvPicPr>
            <p:cNvPr id="4" name="Picture 76" descr="Picture 76">
              <a:extLst>
                <a:ext uri="{FF2B5EF4-FFF2-40B4-BE49-F238E27FC236}">
                  <a16:creationId xmlns:a16="http://schemas.microsoft.com/office/drawing/2014/main" id="{7A79282F-CE96-C469-6A0B-1A617BA5DE5A}"/>
                </a:ext>
              </a:extLst>
            </p:cNvPr>
            <p:cNvPicPr>
              <a:picLocks noChangeAspect="1"/>
            </p:cNvPicPr>
            <p:nvPr/>
          </p:nvPicPr>
          <p:blipFill>
            <a:blip r:embed="rId2"/>
            <a:stretch>
              <a:fillRect/>
            </a:stretch>
          </p:blipFill>
          <p:spPr>
            <a:xfrm>
              <a:off x="263999" y="263999"/>
              <a:ext cx="660003" cy="660002"/>
            </a:xfrm>
            <a:prstGeom prst="rect">
              <a:avLst/>
            </a:prstGeom>
            <a:ln w="12700" cap="flat">
              <a:noFill/>
              <a:miter lim="400000"/>
            </a:ln>
            <a:effectLst/>
          </p:spPr>
        </p:pic>
        <p:sp>
          <p:nvSpPr>
            <p:cNvPr id="5" name="TextBox 100">
              <a:extLst>
                <a:ext uri="{FF2B5EF4-FFF2-40B4-BE49-F238E27FC236}">
                  <a16:creationId xmlns:a16="http://schemas.microsoft.com/office/drawing/2014/main" id="{54411AE4-4818-B059-1A45-E6AC4A258F75}"/>
                </a:ext>
              </a:extLst>
            </p:cNvPr>
            <p:cNvSpPr txBox="1"/>
            <p:nvPr/>
          </p:nvSpPr>
          <p:spPr>
            <a:xfrm>
              <a:off x="135847" y="1188000"/>
              <a:ext cx="916307"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r>
                <a:rPr dirty="0" err="1"/>
                <a:t>Gremien</a:t>
              </a:r>
              <a:endParaRPr dirty="0"/>
            </a:p>
          </p:txBody>
        </p:sp>
      </p:grpSp>
      <p:grpSp>
        <p:nvGrpSpPr>
          <p:cNvPr id="6" name="Gruppieren">
            <a:extLst>
              <a:ext uri="{FF2B5EF4-FFF2-40B4-BE49-F238E27FC236}">
                <a16:creationId xmlns:a16="http://schemas.microsoft.com/office/drawing/2014/main" id="{73E1D6E4-02A6-EA68-C3BB-358B8FDCE519}"/>
              </a:ext>
            </a:extLst>
          </p:cNvPr>
          <p:cNvGrpSpPr/>
          <p:nvPr/>
        </p:nvGrpSpPr>
        <p:grpSpPr>
          <a:xfrm>
            <a:off x="3212600" y="2852938"/>
            <a:ext cx="1188003" cy="1521087"/>
            <a:chOff x="0" y="0"/>
            <a:chExt cx="1188002" cy="1521086"/>
          </a:xfrm>
        </p:grpSpPr>
        <p:sp>
          <p:nvSpPr>
            <p:cNvPr id="12" name="Oval 33">
              <a:extLst>
                <a:ext uri="{FF2B5EF4-FFF2-40B4-BE49-F238E27FC236}">
                  <a16:creationId xmlns:a16="http://schemas.microsoft.com/office/drawing/2014/main" id="{A9130A9B-C23B-B306-4C77-94F61DB69CE0}"/>
                </a:ext>
              </a:extLst>
            </p:cNvPr>
            <p:cNvSpPr/>
            <p:nvPr/>
          </p:nvSpPr>
          <p:spPr>
            <a:xfrm>
              <a:off x="-1" y="-1"/>
              <a:ext cx="1188003" cy="1188002"/>
            </a:xfrm>
            <a:prstGeom prst="ellipse">
              <a:avLst/>
            </a:prstGeom>
            <a:solidFill>
              <a:srgbClr val="030E7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pic>
          <p:nvPicPr>
            <p:cNvPr id="13" name="Picture 12" descr="Picture 12">
              <a:extLst>
                <a:ext uri="{FF2B5EF4-FFF2-40B4-BE49-F238E27FC236}">
                  <a16:creationId xmlns:a16="http://schemas.microsoft.com/office/drawing/2014/main" id="{F38B23D6-9F84-4BEC-DD48-EAC6C03F45D8}"/>
                </a:ext>
              </a:extLst>
            </p:cNvPr>
            <p:cNvPicPr>
              <a:picLocks noChangeAspect="1"/>
            </p:cNvPicPr>
            <p:nvPr/>
          </p:nvPicPr>
          <p:blipFill>
            <a:blip r:embed="rId3"/>
            <a:stretch>
              <a:fillRect/>
            </a:stretch>
          </p:blipFill>
          <p:spPr>
            <a:xfrm>
              <a:off x="263999" y="263999"/>
              <a:ext cx="660002" cy="660002"/>
            </a:xfrm>
            <a:prstGeom prst="rect">
              <a:avLst/>
            </a:prstGeom>
            <a:ln w="12700" cap="flat">
              <a:noFill/>
              <a:miter lim="400000"/>
            </a:ln>
            <a:effectLst/>
          </p:spPr>
        </p:pic>
        <p:sp>
          <p:nvSpPr>
            <p:cNvPr id="14" name="TextBox 105">
              <a:extLst>
                <a:ext uri="{FF2B5EF4-FFF2-40B4-BE49-F238E27FC236}">
                  <a16:creationId xmlns:a16="http://schemas.microsoft.com/office/drawing/2014/main" id="{81266AC1-F6B5-2E2E-EBCF-D0282B90F2E1}"/>
                </a:ext>
              </a:extLst>
            </p:cNvPr>
            <p:cNvSpPr txBox="1"/>
            <p:nvPr/>
          </p:nvSpPr>
          <p:spPr>
            <a:xfrm>
              <a:off x="298902" y="1188000"/>
              <a:ext cx="590198" cy="3330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r>
                <a:t>Party</a:t>
              </a:r>
            </a:p>
          </p:txBody>
        </p:sp>
      </p:grpSp>
      <p:grpSp>
        <p:nvGrpSpPr>
          <p:cNvPr id="15" name="Gruppieren">
            <a:extLst>
              <a:ext uri="{FF2B5EF4-FFF2-40B4-BE49-F238E27FC236}">
                <a16:creationId xmlns:a16="http://schemas.microsoft.com/office/drawing/2014/main" id="{BFAC635B-FB44-8ECF-10AA-BAC84F7EC675}"/>
              </a:ext>
            </a:extLst>
          </p:cNvPr>
          <p:cNvGrpSpPr/>
          <p:nvPr/>
        </p:nvGrpSpPr>
        <p:grpSpPr>
          <a:xfrm>
            <a:off x="5531222" y="4360473"/>
            <a:ext cx="1274941" cy="1521087"/>
            <a:chOff x="0" y="0"/>
            <a:chExt cx="1274940" cy="1521086"/>
          </a:xfrm>
        </p:grpSpPr>
        <p:sp>
          <p:nvSpPr>
            <p:cNvPr id="16" name="Oval 39">
              <a:extLst>
                <a:ext uri="{FF2B5EF4-FFF2-40B4-BE49-F238E27FC236}">
                  <a16:creationId xmlns:a16="http://schemas.microsoft.com/office/drawing/2014/main" id="{7277065E-A0E5-A949-8EAC-391DAAA76B9A}"/>
                </a:ext>
              </a:extLst>
            </p:cNvPr>
            <p:cNvSpPr/>
            <p:nvPr/>
          </p:nvSpPr>
          <p:spPr>
            <a:xfrm>
              <a:off x="43469" y="-1"/>
              <a:ext cx="1188003" cy="1188002"/>
            </a:xfrm>
            <a:prstGeom prst="ellipse">
              <a:avLst/>
            </a:prstGeom>
            <a:solidFill>
              <a:srgbClr val="030E7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pic>
          <p:nvPicPr>
            <p:cNvPr id="17" name="Picture 21" descr="Picture 21">
              <a:extLst>
                <a:ext uri="{FF2B5EF4-FFF2-40B4-BE49-F238E27FC236}">
                  <a16:creationId xmlns:a16="http://schemas.microsoft.com/office/drawing/2014/main" id="{943B7CA3-D06C-D559-527A-DB80B51B40D9}"/>
                </a:ext>
              </a:extLst>
            </p:cNvPr>
            <p:cNvPicPr>
              <a:picLocks noChangeAspect="1"/>
            </p:cNvPicPr>
            <p:nvPr/>
          </p:nvPicPr>
          <p:blipFill>
            <a:blip r:embed="rId4"/>
            <a:stretch>
              <a:fillRect/>
            </a:stretch>
          </p:blipFill>
          <p:spPr>
            <a:xfrm>
              <a:off x="307469" y="263999"/>
              <a:ext cx="660003" cy="660002"/>
            </a:xfrm>
            <a:prstGeom prst="rect">
              <a:avLst/>
            </a:prstGeom>
            <a:ln w="12700" cap="flat">
              <a:noFill/>
              <a:miter lim="400000"/>
            </a:ln>
            <a:effectLst/>
          </p:spPr>
        </p:pic>
        <p:sp>
          <p:nvSpPr>
            <p:cNvPr id="18" name="TextBox 106">
              <a:extLst>
                <a:ext uri="{FF2B5EF4-FFF2-40B4-BE49-F238E27FC236}">
                  <a16:creationId xmlns:a16="http://schemas.microsoft.com/office/drawing/2014/main" id="{BB1AE000-CF1A-6180-89B9-D22B956CAC16}"/>
                </a:ext>
              </a:extLst>
            </p:cNvPr>
            <p:cNvSpPr txBox="1"/>
            <p:nvPr/>
          </p:nvSpPr>
          <p:spPr>
            <a:xfrm>
              <a:off x="-1" y="1188000"/>
              <a:ext cx="1274941" cy="3330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r>
                <a:rPr dirty="0" err="1"/>
                <a:t>Kooperation</a:t>
              </a:r>
              <a:endParaRPr dirty="0"/>
            </a:p>
          </p:txBody>
        </p:sp>
      </p:grpSp>
      <p:grpSp>
        <p:nvGrpSpPr>
          <p:cNvPr id="19" name="Gruppieren">
            <a:extLst>
              <a:ext uri="{FF2B5EF4-FFF2-40B4-BE49-F238E27FC236}">
                <a16:creationId xmlns:a16="http://schemas.microsoft.com/office/drawing/2014/main" id="{C5FC2C6A-12A2-AC90-62EE-C24831F73EE5}"/>
              </a:ext>
            </a:extLst>
          </p:cNvPr>
          <p:cNvGrpSpPr/>
          <p:nvPr/>
        </p:nvGrpSpPr>
        <p:grpSpPr>
          <a:xfrm>
            <a:off x="4812547" y="2852937"/>
            <a:ext cx="1188003" cy="1521087"/>
            <a:chOff x="0" y="0"/>
            <a:chExt cx="1188002" cy="1521086"/>
          </a:xfrm>
        </p:grpSpPr>
        <p:sp>
          <p:nvSpPr>
            <p:cNvPr id="20" name="Oval 2">
              <a:extLst>
                <a:ext uri="{FF2B5EF4-FFF2-40B4-BE49-F238E27FC236}">
                  <a16:creationId xmlns:a16="http://schemas.microsoft.com/office/drawing/2014/main" id="{CF93D5B9-B675-B35B-4D49-0B309D71AAC3}"/>
                </a:ext>
              </a:extLst>
            </p:cNvPr>
            <p:cNvSpPr/>
            <p:nvPr/>
          </p:nvSpPr>
          <p:spPr>
            <a:xfrm>
              <a:off x="0" y="-1"/>
              <a:ext cx="1188003" cy="1188002"/>
            </a:xfrm>
            <a:prstGeom prst="ellipse">
              <a:avLst/>
            </a:prstGeom>
            <a:solidFill>
              <a:srgbClr val="030E7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pic>
          <p:nvPicPr>
            <p:cNvPr id="21" name="Picture 10" descr="Picture 10">
              <a:extLst>
                <a:ext uri="{FF2B5EF4-FFF2-40B4-BE49-F238E27FC236}">
                  <a16:creationId xmlns:a16="http://schemas.microsoft.com/office/drawing/2014/main" id="{4C226346-3030-6D67-5249-A67281443149}"/>
                </a:ext>
              </a:extLst>
            </p:cNvPr>
            <p:cNvPicPr>
              <a:picLocks noChangeAspect="1"/>
            </p:cNvPicPr>
            <p:nvPr/>
          </p:nvPicPr>
          <p:blipFill>
            <a:blip r:embed="rId5"/>
            <a:stretch>
              <a:fillRect/>
            </a:stretch>
          </p:blipFill>
          <p:spPr>
            <a:xfrm>
              <a:off x="264000" y="263999"/>
              <a:ext cx="660003" cy="660002"/>
            </a:xfrm>
            <a:prstGeom prst="rect">
              <a:avLst/>
            </a:prstGeom>
            <a:ln w="12700" cap="flat">
              <a:noFill/>
              <a:miter lim="400000"/>
            </a:ln>
            <a:effectLst/>
          </p:spPr>
        </p:pic>
        <p:sp>
          <p:nvSpPr>
            <p:cNvPr id="22" name="TextBox 107">
              <a:extLst>
                <a:ext uri="{FF2B5EF4-FFF2-40B4-BE49-F238E27FC236}">
                  <a16:creationId xmlns:a16="http://schemas.microsoft.com/office/drawing/2014/main" id="{BC233063-F3E8-0D3E-7D1C-9DDEF6866A8A}"/>
                </a:ext>
              </a:extLst>
            </p:cNvPr>
            <p:cNvSpPr txBox="1"/>
            <p:nvPr/>
          </p:nvSpPr>
          <p:spPr>
            <a:xfrm>
              <a:off x="254830" y="1188000"/>
              <a:ext cx="678341" cy="3330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r>
                <a:t>Studis</a:t>
              </a:r>
            </a:p>
          </p:txBody>
        </p:sp>
      </p:grpSp>
      <p:grpSp>
        <p:nvGrpSpPr>
          <p:cNvPr id="23" name="Gruppieren">
            <a:extLst>
              <a:ext uri="{FF2B5EF4-FFF2-40B4-BE49-F238E27FC236}">
                <a16:creationId xmlns:a16="http://schemas.microsoft.com/office/drawing/2014/main" id="{5D5445C2-CE86-263E-A001-D1390514A399}"/>
              </a:ext>
            </a:extLst>
          </p:cNvPr>
          <p:cNvGrpSpPr/>
          <p:nvPr/>
        </p:nvGrpSpPr>
        <p:grpSpPr>
          <a:xfrm>
            <a:off x="7159376" y="4362151"/>
            <a:ext cx="1188003" cy="1521087"/>
            <a:chOff x="0" y="0"/>
            <a:chExt cx="1188002" cy="1521086"/>
          </a:xfrm>
        </p:grpSpPr>
        <p:sp>
          <p:nvSpPr>
            <p:cNvPr id="24" name="Oval 44">
              <a:extLst>
                <a:ext uri="{FF2B5EF4-FFF2-40B4-BE49-F238E27FC236}">
                  <a16:creationId xmlns:a16="http://schemas.microsoft.com/office/drawing/2014/main" id="{307509A4-E9A8-77A5-1E12-B34ED45482FB}"/>
                </a:ext>
              </a:extLst>
            </p:cNvPr>
            <p:cNvSpPr/>
            <p:nvPr/>
          </p:nvSpPr>
          <p:spPr>
            <a:xfrm>
              <a:off x="0" y="-1"/>
              <a:ext cx="1188003" cy="1188002"/>
            </a:xfrm>
            <a:prstGeom prst="ellipse">
              <a:avLst/>
            </a:prstGeom>
            <a:solidFill>
              <a:srgbClr val="030E7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pic>
          <p:nvPicPr>
            <p:cNvPr id="25" name="Picture 45" descr="Picture 45">
              <a:extLst>
                <a:ext uri="{FF2B5EF4-FFF2-40B4-BE49-F238E27FC236}">
                  <a16:creationId xmlns:a16="http://schemas.microsoft.com/office/drawing/2014/main" id="{F80E40DE-6146-517A-9FDF-CD2EB5F5EB55}"/>
                </a:ext>
              </a:extLst>
            </p:cNvPr>
            <p:cNvPicPr>
              <a:picLocks noChangeAspect="1"/>
            </p:cNvPicPr>
            <p:nvPr/>
          </p:nvPicPr>
          <p:blipFill>
            <a:blip r:embed="rId6"/>
            <a:stretch>
              <a:fillRect/>
            </a:stretch>
          </p:blipFill>
          <p:spPr>
            <a:xfrm>
              <a:off x="264000" y="263999"/>
              <a:ext cx="660003" cy="660002"/>
            </a:xfrm>
            <a:prstGeom prst="rect">
              <a:avLst/>
            </a:prstGeom>
            <a:ln w="12700" cap="flat">
              <a:noFill/>
              <a:miter lim="400000"/>
            </a:ln>
            <a:effectLst/>
          </p:spPr>
        </p:pic>
        <p:sp>
          <p:nvSpPr>
            <p:cNvPr id="26" name="TextBox 109">
              <a:extLst>
                <a:ext uri="{FF2B5EF4-FFF2-40B4-BE49-F238E27FC236}">
                  <a16:creationId xmlns:a16="http://schemas.microsoft.com/office/drawing/2014/main" id="{E29288F3-24FE-51C8-47CE-E7950AAB78B3}"/>
                </a:ext>
              </a:extLst>
            </p:cNvPr>
            <p:cNvSpPr txBox="1"/>
            <p:nvPr/>
          </p:nvSpPr>
          <p:spPr>
            <a:xfrm>
              <a:off x="232539" y="1188000"/>
              <a:ext cx="722926" cy="3330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r>
                <a:t>Server</a:t>
              </a:r>
            </a:p>
          </p:txBody>
        </p:sp>
      </p:grpSp>
      <p:grpSp>
        <p:nvGrpSpPr>
          <p:cNvPr id="27" name="Gruppieren">
            <a:extLst>
              <a:ext uri="{FF2B5EF4-FFF2-40B4-BE49-F238E27FC236}">
                <a16:creationId xmlns:a16="http://schemas.microsoft.com/office/drawing/2014/main" id="{6D3FB3F8-E19D-C7FC-E413-9508FCCAEFB2}"/>
              </a:ext>
            </a:extLst>
          </p:cNvPr>
          <p:cNvGrpSpPr/>
          <p:nvPr/>
        </p:nvGrpSpPr>
        <p:grpSpPr>
          <a:xfrm>
            <a:off x="767808" y="4368109"/>
            <a:ext cx="1188003" cy="1535379"/>
            <a:chOff x="0" y="0"/>
            <a:chExt cx="1188002" cy="1535378"/>
          </a:xfrm>
        </p:grpSpPr>
        <p:sp>
          <p:nvSpPr>
            <p:cNvPr id="28" name="Oval 38">
              <a:extLst>
                <a:ext uri="{FF2B5EF4-FFF2-40B4-BE49-F238E27FC236}">
                  <a16:creationId xmlns:a16="http://schemas.microsoft.com/office/drawing/2014/main" id="{A6851AC7-521A-8E24-D005-97B7903E79FF}"/>
                </a:ext>
              </a:extLst>
            </p:cNvPr>
            <p:cNvSpPr/>
            <p:nvPr/>
          </p:nvSpPr>
          <p:spPr>
            <a:xfrm>
              <a:off x="0" y="-1"/>
              <a:ext cx="1188003" cy="1188002"/>
            </a:xfrm>
            <a:prstGeom prst="ellipse">
              <a:avLst/>
            </a:prstGeom>
            <a:solidFill>
              <a:srgbClr val="030E7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pic>
          <p:nvPicPr>
            <p:cNvPr id="29" name="Picture 17" descr="Picture 17">
              <a:extLst>
                <a:ext uri="{FF2B5EF4-FFF2-40B4-BE49-F238E27FC236}">
                  <a16:creationId xmlns:a16="http://schemas.microsoft.com/office/drawing/2014/main" id="{BD8AE524-F5E8-B0A9-B8CB-CF862B574FC7}"/>
                </a:ext>
              </a:extLst>
            </p:cNvPr>
            <p:cNvPicPr>
              <a:picLocks noChangeAspect="1"/>
            </p:cNvPicPr>
            <p:nvPr/>
          </p:nvPicPr>
          <p:blipFill>
            <a:blip r:embed="rId7"/>
            <a:stretch>
              <a:fillRect/>
            </a:stretch>
          </p:blipFill>
          <p:spPr>
            <a:xfrm>
              <a:off x="263999" y="264000"/>
              <a:ext cx="660003" cy="660002"/>
            </a:xfrm>
            <a:prstGeom prst="rect">
              <a:avLst/>
            </a:prstGeom>
            <a:ln w="12700" cap="flat">
              <a:noFill/>
              <a:miter lim="400000"/>
            </a:ln>
            <a:effectLst/>
          </p:spPr>
        </p:pic>
        <p:sp>
          <p:nvSpPr>
            <p:cNvPr id="30" name="TextBox 115">
              <a:extLst>
                <a:ext uri="{FF2B5EF4-FFF2-40B4-BE49-F238E27FC236}">
                  <a16:creationId xmlns:a16="http://schemas.microsoft.com/office/drawing/2014/main" id="{06F8FD63-E843-82AE-CDC1-F3B73117F7C5}"/>
                </a:ext>
              </a:extLst>
            </p:cNvPr>
            <p:cNvSpPr txBox="1"/>
            <p:nvPr/>
          </p:nvSpPr>
          <p:spPr>
            <a:xfrm>
              <a:off x="98621" y="1202292"/>
              <a:ext cx="990759" cy="3330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r>
                <a:t>Finanzen</a:t>
              </a:r>
            </a:p>
          </p:txBody>
        </p:sp>
      </p:grpSp>
      <p:grpSp>
        <p:nvGrpSpPr>
          <p:cNvPr id="31" name="Gruppieren">
            <a:extLst>
              <a:ext uri="{FF2B5EF4-FFF2-40B4-BE49-F238E27FC236}">
                <a16:creationId xmlns:a16="http://schemas.microsoft.com/office/drawing/2014/main" id="{295F3F42-925F-797B-BFC1-8670643FF086}"/>
              </a:ext>
            </a:extLst>
          </p:cNvPr>
          <p:cNvGrpSpPr/>
          <p:nvPr/>
        </p:nvGrpSpPr>
        <p:grpSpPr>
          <a:xfrm>
            <a:off x="2282600" y="4368110"/>
            <a:ext cx="1436833" cy="1535379"/>
            <a:chOff x="0" y="0"/>
            <a:chExt cx="1436832" cy="1535378"/>
          </a:xfrm>
        </p:grpSpPr>
        <p:sp>
          <p:nvSpPr>
            <p:cNvPr id="32" name="Oval 42">
              <a:extLst>
                <a:ext uri="{FF2B5EF4-FFF2-40B4-BE49-F238E27FC236}">
                  <a16:creationId xmlns:a16="http://schemas.microsoft.com/office/drawing/2014/main" id="{D4713E68-366F-5DC2-D6E5-C002F85BEF06}"/>
                </a:ext>
              </a:extLst>
            </p:cNvPr>
            <p:cNvSpPr/>
            <p:nvPr/>
          </p:nvSpPr>
          <p:spPr>
            <a:xfrm>
              <a:off x="124414" y="-1"/>
              <a:ext cx="1188003" cy="1188002"/>
            </a:xfrm>
            <a:prstGeom prst="ellipse">
              <a:avLst/>
            </a:prstGeom>
            <a:solidFill>
              <a:srgbClr val="030E7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pic>
          <p:nvPicPr>
            <p:cNvPr id="33" name="Picture 47" descr="Picture 47">
              <a:extLst>
                <a:ext uri="{FF2B5EF4-FFF2-40B4-BE49-F238E27FC236}">
                  <a16:creationId xmlns:a16="http://schemas.microsoft.com/office/drawing/2014/main" id="{B3AB3BA8-C591-8E8E-CBE5-C82D4A6DC714}"/>
                </a:ext>
              </a:extLst>
            </p:cNvPr>
            <p:cNvPicPr>
              <a:picLocks noChangeAspect="1"/>
            </p:cNvPicPr>
            <p:nvPr/>
          </p:nvPicPr>
          <p:blipFill>
            <a:blip r:embed="rId8"/>
            <a:stretch>
              <a:fillRect/>
            </a:stretch>
          </p:blipFill>
          <p:spPr>
            <a:xfrm>
              <a:off x="388413" y="264000"/>
              <a:ext cx="660003" cy="660002"/>
            </a:xfrm>
            <a:prstGeom prst="rect">
              <a:avLst/>
            </a:prstGeom>
            <a:ln w="12700" cap="flat">
              <a:noFill/>
              <a:miter lim="400000"/>
            </a:ln>
            <a:effectLst/>
          </p:spPr>
        </p:pic>
        <p:sp>
          <p:nvSpPr>
            <p:cNvPr id="34" name="TextBox 116">
              <a:extLst>
                <a:ext uri="{FF2B5EF4-FFF2-40B4-BE49-F238E27FC236}">
                  <a16:creationId xmlns:a16="http://schemas.microsoft.com/office/drawing/2014/main" id="{2F0C1D17-DA07-B198-CC97-6E2CAFE790DA}"/>
                </a:ext>
              </a:extLst>
            </p:cNvPr>
            <p:cNvSpPr txBox="1"/>
            <p:nvPr/>
          </p:nvSpPr>
          <p:spPr>
            <a:xfrm>
              <a:off x="-1" y="1202292"/>
              <a:ext cx="1436834" cy="3330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r>
                <a:t>Öffentlichkeit</a:t>
              </a:r>
            </a:p>
          </p:txBody>
        </p:sp>
      </p:grpSp>
      <p:grpSp>
        <p:nvGrpSpPr>
          <p:cNvPr id="35" name="Gruppieren">
            <a:extLst>
              <a:ext uri="{FF2B5EF4-FFF2-40B4-BE49-F238E27FC236}">
                <a16:creationId xmlns:a16="http://schemas.microsoft.com/office/drawing/2014/main" id="{24770DFC-E79D-D45E-5EFE-D88CD39398D6}"/>
              </a:ext>
            </a:extLst>
          </p:cNvPr>
          <p:cNvGrpSpPr/>
          <p:nvPr/>
        </p:nvGrpSpPr>
        <p:grpSpPr>
          <a:xfrm>
            <a:off x="4018184" y="4362152"/>
            <a:ext cx="1188003" cy="1547293"/>
            <a:chOff x="0" y="0"/>
            <a:chExt cx="1188002" cy="1547292"/>
          </a:xfrm>
        </p:grpSpPr>
        <p:sp>
          <p:nvSpPr>
            <p:cNvPr id="36" name="Oval 37">
              <a:extLst>
                <a:ext uri="{FF2B5EF4-FFF2-40B4-BE49-F238E27FC236}">
                  <a16:creationId xmlns:a16="http://schemas.microsoft.com/office/drawing/2014/main" id="{CCE3DB31-C4F1-C071-D979-1865490D5BA2}"/>
                </a:ext>
              </a:extLst>
            </p:cNvPr>
            <p:cNvSpPr/>
            <p:nvPr/>
          </p:nvSpPr>
          <p:spPr>
            <a:xfrm>
              <a:off x="0" y="-1"/>
              <a:ext cx="1188003" cy="1188003"/>
            </a:xfrm>
            <a:prstGeom prst="ellipse">
              <a:avLst/>
            </a:prstGeom>
            <a:solidFill>
              <a:srgbClr val="030E7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pic>
          <p:nvPicPr>
            <p:cNvPr id="37" name="Picture 18" descr="Picture 18">
              <a:extLst>
                <a:ext uri="{FF2B5EF4-FFF2-40B4-BE49-F238E27FC236}">
                  <a16:creationId xmlns:a16="http://schemas.microsoft.com/office/drawing/2014/main" id="{A5A7FA37-B849-B15F-5D03-11B1165BB001}"/>
                </a:ext>
              </a:extLst>
            </p:cNvPr>
            <p:cNvPicPr>
              <a:picLocks noChangeAspect="1"/>
            </p:cNvPicPr>
            <p:nvPr/>
          </p:nvPicPr>
          <p:blipFill>
            <a:blip r:embed="rId9"/>
            <a:stretch>
              <a:fillRect/>
            </a:stretch>
          </p:blipFill>
          <p:spPr>
            <a:xfrm>
              <a:off x="264000" y="264000"/>
              <a:ext cx="660002" cy="660002"/>
            </a:xfrm>
            <a:prstGeom prst="rect">
              <a:avLst/>
            </a:prstGeom>
            <a:ln w="12700" cap="flat">
              <a:noFill/>
              <a:miter lim="400000"/>
            </a:ln>
            <a:effectLst/>
          </p:spPr>
        </p:pic>
        <p:sp>
          <p:nvSpPr>
            <p:cNvPr id="38" name="TextBox 117">
              <a:extLst>
                <a:ext uri="{FF2B5EF4-FFF2-40B4-BE49-F238E27FC236}">
                  <a16:creationId xmlns:a16="http://schemas.microsoft.com/office/drawing/2014/main" id="{3426517E-3173-6E1A-6ED6-8D295844DC86}"/>
                </a:ext>
              </a:extLst>
            </p:cNvPr>
            <p:cNvSpPr txBox="1"/>
            <p:nvPr/>
          </p:nvSpPr>
          <p:spPr>
            <a:xfrm>
              <a:off x="230622" y="1214206"/>
              <a:ext cx="726757" cy="3330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r>
                <a:t>Events</a:t>
              </a:r>
            </a:p>
          </p:txBody>
        </p:sp>
      </p:grpSp>
      <p:grpSp>
        <p:nvGrpSpPr>
          <p:cNvPr id="46" name="Gruppieren">
            <a:extLst>
              <a:ext uri="{FF2B5EF4-FFF2-40B4-BE49-F238E27FC236}">
                <a16:creationId xmlns:a16="http://schemas.microsoft.com/office/drawing/2014/main" id="{EBEFC7CE-8A42-BBA8-01DF-A94E34B7331A}"/>
              </a:ext>
            </a:extLst>
          </p:cNvPr>
          <p:cNvGrpSpPr/>
          <p:nvPr/>
        </p:nvGrpSpPr>
        <p:grpSpPr>
          <a:xfrm>
            <a:off x="6397232" y="2852936"/>
            <a:ext cx="1188003" cy="1535379"/>
            <a:chOff x="0" y="0"/>
            <a:chExt cx="1188002" cy="1535377"/>
          </a:xfrm>
        </p:grpSpPr>
        <p:sp>
          <p:nvSpPr>
            <p:cNvPr id="48" name="Oval 40">
              <a:extLst>
                <a:ext uri="{FF2B5EF4-FFF2-40B4-BE49-F238E27FC236}">
                  <a16:creationId xmlns:a16="http://schemas.microsoft.com/office/drawing/2014/main" id="{D43157CB-8511-E77E-94FD-7C41F23FE867}"/>
                </a:ext>
              </a:extLst>
            </p:cNvPr>
            <p:cNvSpPr/>
            <p:nvPr/>
          </p:nvSpPr>
          <p:spPr>
            <a:xfrm>
              <a:off x="0" y="0"/>
              <a:ext cx="1188003" cy="1188001"/>
            </a:xfrm>
            <a:prstGeom prst="ellipse">
              <a:avLst/>
            </a:prstGeom>
            <a:solidFill>
              <a:srgbClr val="030E7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pic>
          <p:nvPicPr>
            <p:cNvPr id="49" name="Picture 13" descr="Picture 13">
              <a:extLst>
                <a:ext uri="{FF2B5EF4-FFF2-40B4-BE49-F238E27FC236}">
                  <a16:creationId xmlns:a16="http://schemas.microsoft.com/office/drawing/2014/main" id="{E7A53D66-5434-3181-79D9-33F8485D3A6D}"/>
                </a:ext>
              </a:extLst>
            </p:cNvPr>
            <p:cNvPicPr>
              <a:picLocks noChangeAspect="1"/>
            </p:cNvPicPr>
            <p:nvPr/>
          </p:nvPicPr>
          <p:blipFill>
            <a:blip r:embed="rId10"/>
            <a:stretch>
              <a:fillRect/>
            </a:stretch>
          </p:blipFill>
          <p:spPr>
            <a:xfrm>
              <a:off x="264000" y="264000"/>
              <a:ext cx="660002" cy="660002"/>
            </a:xfrm>
            <a:prstGeom prst="rect">
              <a:avLst/>
            </a:prstGeom>
            <a:ln w="12700" cap="flat">
              <a:noFill/>
              <a:miter lim="400000"/>
            </a:ln>
            <a:effectLst/>
          </p:spPr>
        </p:pic>
        <p:sp>
          <p:nvSpPr>
            <p:cNvPr id="50" name="TextBox 118">
              <a:extLst>
                <a:ext uri="{FF2B5EF4-FFF2-40B4-BE49-F238E27FC236}">
                  <a16:creationId xmlns:a16="http://schemas.microsoft.com/office/drawing/2014/main" id="{991722CD-781F-36BF-39A8-68F2FA6DB4B8}"/>
                </a:ext>
              </a:extLst>
            </p:cNvPr>
            <p:cNvSpPr txBox="1"/>
            <p:nvPr/>
          </p:nvSpPr>
          <p:spPr>
            <a:xfrm>
              <a:off x="264653" y="1202292"/>
              <a:ext cx="726756" cy="3330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r>
                <a:t>Intern</a:t>
              </a:r>
            </a:p>
          </p:txBody>
        </p:sp>
      </p:grpSp>
    </p:spTree>
    <p:extLst>
      <p:ext uri="{BB962C8B-B14F-4D97-AF65-F5344CB8AC3E}">
        <p14:creationId xmlns:p14="http://schemas.microsoft.com/office/powerpoint/2010/main" val="1764970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EE5A-95BB-9A67-4516-89DEB20545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77250CD-B6B2-455D-6B7B-60B0FE5678B6}"/>
              </a:ext>
            </a:extLst>
          </p:cNvPr>
          <p:cNvSpPr>
            <a:spLocks noGrp="1"/>
          </p:cNvSpPr>
          <p:nvPr>
            <p:ph type="title"/>
          </p:nvPr>
        </p:nvSpPr>
        <p:spPr/>
        <p:txBody>
          <a:bodyPr/>
          <a:lstStyle/>
          <a:p>
            <a:r>
              <a:rPr lang="en-US" spc="-5" dirty="0" err="1"/>
              <a:t>Ansprechpartner</a:t>
            </a:r>
            <a:r>
              <a:rPr lang="en-US" spc="-45" dirty="0"/>
              <a:t> </a:t>
            </a:r>
            <a:r>
              <a:rPr lang="en-US" dirty="0"/>
              <a:t>-</a:t>
            </a:r>
            <a:r>
              <a:rPr lang="en-US" spc="-20" dirty="0"/>
              <a:t> </a:t>
            </a:r>
            <a:r>
              <a:rPr lang="en-US" spc="-15" dirty="0" err="1"/>
              <a:t>Fachschaft</a:t>
            </a:r>
            <a:endParaRPr lang="LID4096" dirty="0"/>
          </a:p>
        </p:txBody>
      </p:sp>
      <p:sp>
        <p:nvSpPr>
          <p:cNvPr id="8" name="Text Placeholder 7">
            <a:extLst>
              <a:ext uri="{FF2B5EF4-FFF2-40B4-BE49-F238E27FC236}">
                <a16:creationId xmlns:a16="http://schemas.microsoft.com/office/drawing/2014/main" id="{6960663A-6276-CFFC-C080-ABCB4C010A46}"/>
              </a:ext>
            </a:extLst>
          </p:cNvPr>
          <p:cNvSpPr>
            <a:spLocks noGrp="1"/>
          </p:cNvSpPr>
          <p:nvPr>
            <p:ph type="body" idx="1"/>
          </p:nvPr>
        </p:nvSpPr>
        <p:spPr/>
        <p:txBody>
          <a:bodyPr/>
          <a:lstStyle/>
          <a:p>
            <a:r>
              <a:rPr lang="en-US" dirty="0"/>
              <a:t>Leon </a:t>
            </a:r>
            <a:r>
              <a:rPr lang="en-US" dirty="0" err="1"/>
              <a:t>Fiethen</a:t>
            </a:r>
            <a:endParaRPr lang="en-US" dirty="0"/>
          </a:p>
        </p:txBody>
      </p:sp>
      <p:sp>
        <p:nvSpPr>
          <p:cNvPr id="9" name="Content Placeholder 8">
            <a:extLst>
              <a:ext uri="{FF2B5EF4-FFF2-40B4-BE49-F238E27FC236}">
                <a16:creationId xmlns:a16="http://schemas.microsoft.com/office/drawing/2014/main" id="{092327D0-7378-73BE-BB70-DB9A0F0871DA}"/>
              </a:ext>
            </a:extLst>
          </p:cNvPr>
          <p:cNvSpPr>
            <a:spLocks noGrp="1"/>
          </p:cNvSpPr>
          <p:nvPr>
            <p:ph sz="half" idx="2"/>
          </p:nvPr>
        </p:nvSpPr>
        <p:spPr>
          <a:xfrm>
            <a:off x="684000" y="2348556"/>
            <a:ext cx="3812400" cy="1080444"/>
          </a:xfrm>
        </p:spPr>
        <p:txBody>
          <a:bodyPr/>
          <a:lstStyle/>
          <a:p>
            <a:pPr marL="0" indent="0">
              <a:buNone/>
            </a:pPr>
            <a:r>
              <a:rPr lang="en-US" i="1" dirty="0"/>
              <a:t>M.Sc. </a:t>
            </a:r>
            <a:r>
              <a:rPr lang="en-US" i="1" dirty="0" err="1"/>
              <a:t>Mathematik</a:t>
            </a:r>
            <a:endParaRPr lang="en-US" i="1" dirty="0"/>
          </a:p>
          <a:p>
            <a:pPr marL="0" indent="0">
              <a:buNone/>
            </a:pPr>
            <a:r>
              <a:rPr lang="de-DE" sz="2000" dirty="0"/>
              <a:t>leon.fiethen@students.uni-mannheim.de</a:t>
            </a:r>
          </a:p>
        </p:txBody>
      </p:sp>
      <p:sp>
        <p:nvSpPr>
          <p:cNvPr id="10" name="Text Placeholder 9">
            <a:extLst>
              <a:ext uri="{FF2B5EF4-FFF2-40B4-BE49-F238E27FC236}">
                <a16:creationId xmlns:a16="http://schemas.microsoft.com/office/drawing/2014/main" id="{5DFFDA64-9C11-1006-2EE8-E85C92C48B5A}"/>
              </a:ext>
            </a:extLst>
          </p:cNvPr>
          <p:cNvSpPr>
            <a:spLocks noGrp="1"/>
          </p:cNvSpPr>
          <p:nvPr>
            <p:ph type="body" sz="quarter" idx="3"/>
          </p:nvPr>
        </p:nvSpPr>
        <p:spPr/>
        <p:txBody>
          <a:bodyPr/>
          <a:lstStyle/>
          <a:p>
            <a:r>
              <a:rPr lang="en-US" dirty="0"/>
              <a:t>Leon Burgard</a:t>
            </a:r>
          </a:p>
        </p:txBody>
      </p:sp>
      <p:sp>
        <p:nvSpPr>
          <p:cNvPr id="11" name="Content Placeholder 10">
            <a:extLst>
              <a:ext uri="{FF2B5EF4-FFF2-40B4-BE49-F238E27FC236}">
                <a16:creationId xmlns:a16="http://schemas.microsoft.com/office/drawing/2014/main" id="{B26C8A2C-4E66-E123-0B89-70101AAB5AAC}"/>
              </a:ext>
            </a:extLst>
          </p:cNvPr>
          <p:cNvSpPr>
            <a:spLocks noGrp="1"/>
          </p:cNvSpPr>
          <p:nvPr>
            <p:ph sz="quarter" idx="4"/>
          </p:nvPr>
        </p:nvSpPr>
        <p:spPr>
          <a:xfrm>
            <a:off x="4645025" y="2348556"/>
            <a:ext cx="3812400" cy="1080444"/>
          </a:xfrm>
        </p:spPr>
        <p:txBody>
          <a:bodyPr/>
          <a:lstStyle/>
          <a:p>
            <a:pPr marL="0" indent="0">
              <a:buNone/>
            </a:pPr>
            <a:r>
              <a:rPr lang="en-US" i="1" dirty="0"/>
              <a:t>M.Sc. </a:t>
            </a:r>
            <a:r>
              <a:rPr lang="en-US" i="1" dirty="0" err="1"/>
              <a:t>Wirtschaftsmathematik</a:t>
            </a:r>
            <a:endParaRPr lang="en-US" dirty="0"/>
          </a:p>
          <a:p>
            <a:pPr marL="0" indent="0">
              <a:buNone/>
            </a:pPr>
            <a:r>
              <a:rPr lang="de-DE" sz="2000" dirty="0"/>
              <a:t>leon.burgard@students.uni-mannheim.de</a:t>
            </a:r>
          </a:p>
        </p:txBody>
      </p:sp>
      <p:sp>
        <p:nvSpPr>
          <p:cNvPr id="4" name="Date Placeholder 3">
            <a:extLst>
              <a:ext uri="{FF2B5EF4-FFF2-40B4-BE49-F238E27FC236}">
                <a16:creationId xmlns:a16="http://schemas.microsoft.com/office/drawing/2014/main" id="{DCB73B21-68CB-54BE-32AB-8224836370CE}"/>
              </a:ext>
            </a:extLst>
          </p:cNvPr>
          <p:cNvSpPr>
            <a:spLocks noGrp="1"/>
          </p:cNvSpPr>
          <p:nvPr>
            <p:ph type="dt" sz="half" idx="10"/>
          </p:nvPr>
        </p:nvSpPr>
        <p:spPr/>
        <p:txBody>
          <a:bodyPr/>
          <a:lstStyle/>
          <a:p>
            <a:fld id="{5ACED792-A456-4A2E-84F6-A5904BB977FE}" type="datetime1">
              <a:rPr lang="de-DE" smtClean="0"/>
              <a:t>05.02.2025</a:t>
            </a:fld>
            <a:endParaRPr lang="de-DE"/>
          </a:p>
        </p:txBody>
      </p:sp>
      <p:sp>
        <p:nvSpPr>
          <p:cNvPr id="5" name="Footer Placeholder 4">
            <a:extLst>
              <a:ext uri="{FF2B5EF4-FFF2-40B4-BE49-F238E27FC236}">
                <a16:creationId xmlns:a16="http://schemas.microsoft.com/office/drawing/2014/main" id="{89DBA118-8B3B-175E-6454-FE95AFD783AE}"/>
              </a:ext>
            </a:extLst>
          </p:cNvPr>
          <p:cNvSpPr>
            <a:spLocks noGrp="1"/>
          </p:cNvSpPr>
          <p:nvPr>
            <p:ph type="ftr" sz="quarter" idx="11"/>
          </p:nvPr>
        </p:nvSpPr>
        <p:spPr/>
        <p:txBody>
          <a:bodyPr/>
          <a:lstStyle/>
          <a:p>
            <a:r>
              <a:rPr lang="de-DE"/>
              <a:t>Fakultät WIM</a:t>
            </a:r>
            <a:endParaRPr lang="de-DE" dirty="0"/>
          </a:p>
        </p:txBody>
      </p:sp>
      <p:sp>
        <p:nvSpPr>
          <p:cNvPr id="6" name="Slide Number Placeholder 5">
            <a:extLst>
              <a:ext uri="{FF2B5EF4-FFF2-40B4-BE49-F238E27FC236}">
                <a16:creationId xmlns:a16="http://schemas.microsoft.com/office/drawing/2014/main" id="{413F0BCC-6346-B223-2023-7AB900BAB7AE}"/>
              </a:ext>
            </a:extLst>
          </p:cNvPr>
          <p:cNvSpPr>
            <a:spLocks noGrp="1"/>
          </p:cNvSpPr>
          <p:nvPr>
            <p:ph type="sldNum" sz="quarter" idx="12"/>
          </p:nvPr>
        </p:nvSpPr>
        <p:spPr/>
        <p:txBody>
          <a:bodyPr/>
          <a:lstStyle/>
          <a:p>
            <a:fld id="{FC0CC166-4E39-43B8-AB91-BDD1C4C9E224}" type="slidenum">
              <a:rPr lang="de-DE" smtClean="0"/>
              <a:t>3</a:t>
            </a:fld>
            <a:endParaRPr lang="de-DE"/>
          </a:p>
        </p:txBody>
      </p:sp>
      <p:sp>
        <p:nvSpPr>
          <p:cNvPr id="2" name="Text Placeholder 7">
            <a:extLst>
              <a:ext uri="{FF2B5EF4-FFF2-40B4-BE49-F238E27FC236}">
                <a16:creationId xmlns:a16="http://schemas.microsoft.com/office/drawing/2014/main" id="{45712C01-F38A-934D-FAF9-2AACEAD5CFE7}"/>
              </a:ext>
            </a:extLst>
          </p:cNvPr>
          <p:cNvSpPr txBox="1">
            <a:spLocks/>
          </p:cNvSpPr>
          <p:nvPr/>
        </p:nvSpPr>
        <p:spPr>
          <a:xfrm>
            <a:off x="683568" y="3778106"/>
            <a:ext cx="3812400" cy="359716"/>
          </a:xfrm>
          <a:prstGeom prst="rect">
            <a:avLst/>
          </a:prstGeom>
        </p:spPr>
        <p:txBody>
          <a:bodyPr vert="horz" lIns="0" tIns="0" rIns="0" bIns="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rgbClr val="003056"/>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rgbClr val="003056"/>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rgbClr val="003056"/>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rgbClr val="003056"/>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rgbClr val="003056"/>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err="1"/>
              <a:t>Inken</a:t>
            </a:r>
            <a:r>
              <a:rPr lang="en-US" dirty="0"/>
              <a:t> Adam</a:t>
            </a:r>
          </a:p>
        </p:txBody>
      </p:sp>
      <p:sp>
        <p:nvSpPr>
          <p:cNvPr id="3" name="Content Placeholder 8">
            <a:extLst>
              <a:ext uri="{FF2B5EF4-FFF2-40B4-BE49-F238E27FC236}">
                <a16:creationId xmlns:a16="http://schemas.microsoft.com/office/drawing/2014/main" id="{560845F4-8B04-AF19-34AF-6BAF32E1C5A9}"/>
              </a:ext>
            </a:extLst>
          </p:cNvPr>
          <p:cNvSpPr txBox="1">
            <a:spLocks/>
          </p:cNvSpPr>
          <p:nvPr/>
        </p:nvSpPr>
        <p:spPr>
          <a:xfrm>
            <a:off x="683568" y="4143062"/>
            <a:ext cx="3812400" cy="1080444"/>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i="1" dirty="0"/>
              <a:t>M.Sc. Data Science</a:t>
            </a:r>
          </a:p>
          <a:p>
            <a:pPr marL="0" indent="0">
              <a:buFont typeface="Arial" panose="020B0604020202020204" pitchFamily="34" charset="0"/>
              <a:buNone/>
            </a:pPr>
            <a:r>
              <a:rPr lang="de-DE" sz="2000" dirty="0"/>
              <a:t>inken.adam@students.uni-mannheim.de</a:t>
            </a:r>
          </a:p>
        </p:txBody>
      </p:sp>
      <p:sp>
        <p:nvSpPr>
          <p:cNvPr id="12" name="Text Placeholder 7">
            <a:extLst>
              <a:ext uri="{FF2B5EF4-FFF2-40B4-BE49-F238E27FC236}">
                <a16:creationId xmlns:a16="http://schemas.microsoft.com/office/drawing/2014/main" id="{1BD63011-E7C6-D3F3-DABA-B6F972FFC2EC}"/>
              </a:ext>
            </a:extLst>
          </p:cNvPr>
          <p:cNvSpPr txBox="1">
            <a:spLocks/>
          </p:cNvSpPr>
          <p:nvPr/>
        </p:nvSpPr>
        <p:spPr>
          <a:xfrm>
            <a:off x="4647893" y="3778106"/>
            <a:ext cx="3812400" cy="359716"/>
          </a:xfrm>
          <a:prstGeom prst="rect">
            <a:avLst/>
          </a:prstGeom>
        </p:spPr>
        <p:txBody>
          <a:bodyPr vert="horz" lIns="0" tIns="0" rIns="0" bIns="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rgbClr val="003056"/>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rgbClr val="003056"/>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rgbClr val="003056"/>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rgbClr val="003056"/>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rgbClr val="003056"/>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Moritz Grävinghoff</a:t>
            </a:r>
          </a:p>
        </p:txBody>
      </p:sp>
      <p:sp>
        <p:nvSpPr>
          <p:cNvPr id="13" name="Content Placeholder 8">
            <a:extLst>
              <a:ext uri="{FF2B5EF4-FFF2-40B4-BE49-F238E27FC236}">
                <a16:creationId xmlns:a16="http://schemas.microsoft.com/office/drawing/2014/main" id="{3A985324-F10B-A8B7-ABBE-3386FC0DA16C}"/>
              </a:ext>
            </a:extLst>
          </p:cNvPr>
          <p:cNvSpPr txBox="1">
            <a:spLocks/>
          </p:cNvSpPr>
          <p:nvPr/>
        </p:nvSpPr>
        <p:spPr>
          <a:xfrm>
            <a:off x="4647893" y="4143062"/>
            <a:ext cx="3812400" cy="1080444"/>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i="1" dirty="0"/>
              <a:t>M.Sc. </a:t>
            </a:r>
            <a:r>
              <a:rPr lang="en-US" i="1" dirty="0" err="1"/>
              <a:t>Wirtschaftsinformatik</a:t>
            </a:r>
            <a:endParaRPr lang="en-US" i="1" dirty="0"/>
          </a:p>
          <a:p>
            <a:pPr marL="0" indent="0">
              <a:buFont typeface="Arial" panose="020B0604020202020204" pitchFamily="34" charset="0"/>
              <a:buNone/>
            </a:pPr>
            <a:r>
              <a:rPr lang="de-DE" sz="2000" dirty="0"/>
              <a:t>moritz.graevinghoff@students.uni-mannheim.de</a:t>
            </a:r>
          </a:p>
        </p:txBody>
      </p:sp>
    </p:spTree>
    <p:extLst>
      <p:ext uri="{BB962C8B-B14F-4D97-AF65-F5344CB8AC3E}">
        <p14:creationId xmlns:p14="http://schemas.microsoft.com/office/powerpoint/2010/main" val="4225674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ABD3B-F3EB-FC4D-1B2B-0A895E0F68C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EA0EB38-1755-5588-9524-204A1E7DC227}"/>
              </a:ext>
            </a:extLst>
          </p:cNvPr>
          <p:cNvSpPr>
            <a:spLocks noGrp="1"/>
          </p:cNvSpPr>
          <p:nvPr>
            <p:ph type="title"/>
          </p:nvPr>
        </p:nvSpPr>
        <p:spPr/>
        <p:txBody>
          <a:bodyPr/>
          <a:lstStyle/>
          <a:p>
            <a:r>
              <a:rPr lang="de-DE" dirty="0"/>
              <a:t>Eintritt in die Fachschaft</a:t>
            </a:r>
            <a:endParaRPr lang="LID4096" dirty="0"/>
          </a:p>
        </p:txBody>
      </p:sp>
      <p:sp>
        <p:nvSpPr>
          <p:cNvPr id="11" name="Content Placeholder 10">
            <a:extLst>
              <a:ext uri="{FF2B5EF4-FFF2-40B4-BE49-F238E27FC236}">
                <a16:creationId xmlns:a16="http://schemas.microsoft.com/office/drawing/2014/main" id="{6C38656E-2295-A516-D789-7584134E9D96}"/>
              </a:ext>
            </a:extLst>
          </p:cNvPr>
          <p:cNvSpPr>
            <a:spLocks noGrp="1"/>
          </p:cNvSpPr>
          <p:nvPr>
            <p:ph idx="1"/>
          </p:nvPr>
        </p:nvSpPr>
        <p:spPr>
          <a:xfrm>
            <a:off x="684000" y="1575220"/>
            <a:ext cx="7776000" cy="3834000"/>
          </a:xfrm>
        </p:spPr>
        <p:txBody>
          <a:bodyPr/>
          <a:lstStyle/>
          <a:p>
            <a:pPr marL="12065" indent="0">
              <a:spcBef>
                <a:spcPts val="580"/>
              </a:spcBef>
              <a:buNone/>
              <a:tabLst>
                <a:tab pos="355600" algn="l"/>
                <a:tab pos="356235" algn="l"/>
              </a:tabLst>
            </a:pPr>
            <a:r>
              <a:rPr lang="de-DE" sz="2000" dirty="0"/>
              <a:t>Wir freuen uns, wenn Ihr Interesse habt euch in der Fachschaft einzubringen. Kommt dazu einfach in unsere Schnuppersitzung.</a:t>
            </a:r>
          </a:p>
        </p:txBody>
      </p:sp>
      <p:sp>
        <p:nvSpPr>
          <p:cNvPr id="7" name="Date Placeholder 6">
            <a:extLst>
              <a:ext uri="{FF2B5EF4-FFF2-40B4-BE49-F238E27FC236}">
                <a16:creationId xmlns:a16="http://schemas.microsoft.com/office/drawing/2014/main" id="{B29DBCFD-D2B6-534E-961F-FA2D500CBCC5}"/>
              </a:ext>
            </a:extLst>
          </p:cNvPr>
          <p:cNvSpPr>
            <a:spLocks noGrp="1"/>
          </p:cNvSpPr>
          <p:nvPr>
            <p:ph type="dt" sz="half" idx="10"/>
          </p:nvPr>
        </p:nvSpPr>
        <p:spPr/>
        <p:txBody>
          <a:bodyPr/>
          <a:lstStyle/>
          <a:p>
            <a:fld id="{D4CADCFF-1106-4450-A1B4-563BC7CC9EAD}" type="datetime1">
              <a:rPr lang="de-DE" smtClean="0"/>
              <a:t>05.02.2025</a:t>
            </a:fld>
            <a:endParaRPr lang="de-DE" dirty="0"/>
          </a:p>
        </p:txBody>
      </p:sp>
      <p:sp>
        <p:nvSpPr>
          <p:cNvPr id="8" name="Footer Placeholder 7">
            <a:extLst>
              <a:ext uri="{FF2B5EF4-FFF2-40B4-BE49-F238E27FC236}">
                <a16:creationId xmlns:a16="http://schemas.microsoft.com/office/drawing/2014/main" id="{3AC85C07-7DB8-BCF4-98E5-44B0B745F353}"/>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84DABB86-DB64-164C-EFEF-D58135FBB97F}"/>
              </a:ext>
            </a:extLst>
          </p:cNvPr>
          <p:cNvSpPr>
            <a:spLocks noGrp="1"/>
          </p:cNvSpPr>
          <p:nvPr>
            <p:ph type="sldNum" sz="quarter" idx="12"/>
          </p:nvPr>
        </p:nvSpPr>
        <p:spPr/>
        <p:txBody>
          <a:bodyPr/>
          <a:lstStyle/>
          <a:p>
            <a:fld id="{FC0CC166-4E39-43B8-AB91-BDD1C4C9E224}" type="slidenum">
              <a:rPr lang="de-DE" smtClean="0"/>
              <a:t>30</a:t>
            </a:fld>
            <a:endParaRPr lang="de-DE"/>
          </a:p>
        </p:txBody>
      </p:sp>
      <p:sp>
        <p:nvSpPr>
          <p:cNvPr id="56" name="Freeform 35">
            <a:extLst>
              <a:ext uri="{FF2B5EF4-FFF2-40B4-BE49-F238E27FC236}">
                <a16:creationId xmlns:a16="http://schemas.microsoft.com/office/drawing/2014/main" id="{8C9A470D-D018-2048-F7AC-96A5A6C38DF8}"/>
              </a:ext>
            </a:extLst>
          </p:cNvPr>
          <p:cNvSpPr/>
          <p:nvPr/>
        </p:nvSpPr>
        <p:spPr bwMode="auto">
          <a:xfrm>
            <a:off x="4595649" y="3943244"/>
            <a:ext cx="3626069" cy="1686910"/>
          </a:xfrm>
          <a:custGeom>
            <a:avLst/>
            <a:gdLst>
              <a:gd name="connsiteX0" fmla="*/ 4834759 w 4834759"/>
              <a:gd name="connsiteY0" fmla="*/ 1019503 h 2249213"/>
              <a:gd name="connsiteX1" fmla="*/ 1534510 w 4834759"/>
              <a:gd name="connsiteY1" fmla="*/ 0 h 2249213"/>
              <a:gd name="connsiteX2" fmla="*/ 0 w 4834759"/>
              <a:gd name="connsiteY2" fmla="*/ 546538 h 2249213"/>
              <a:gd name="connsiteX3" fmla="*/ 2049517 w 4834759"/>
              <a:gd name="connsiteY3" fmla="*/ 2249213 h 2249213"/>
              <a:gd name="connsiteX4" fmla="*/ 4834759 w 4834759"/>
              <a:gd name="connsiteY4" fmla="*/ 1019503 h 224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759" h="2249213" extrusionOk="0">
                <a:moveTo>
                  <a:pt x="4834759" y="1019503"/>
                </a:moveTo>
                <a:lnTo>
                  <a:pt x="1534510" y="0"/>
                </a:lnTo>
                <a:lnTo>
                  <a:pt x="0" y="546538"/>
                </a:lnTo>
                <a:lnTo>
                  <a:pt x="2049517" y="2249213"/>
                </a:lnTo>
                <a:lnTo>
                  <a:pt x="4834759" y="1019503"/>
                </a:lnTo>
                <a:close/>
              </a:path>
            </a:pathLst>
          </a:custGeom>
          <a:gradFill>
            <a:gsLst>
              <a:gs pos="44000">
                <a:schemeClr val="accent1">
                  <a:lumMod val="5000"/>
                  <a:lumOff val="95000"/>
                </a:schemeClr>
              </a:gs>
              <a:gs pos="100000">
                <a:schemeClr val="tx1">
                  <a:lumMod val="50000"/>
                  <a:lumOff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57" name="Freeform 28">
            <a:extLst>
              <a:ext uri="{FF2B5EF4-FFF2-40B4-BE49-F238E27FC236}">
                <a16:creationId xmlns:a16="http://schemas.microsoft.com/office/drawing/2014/main" id="{6B721FCB-7317-E643-3470-DCB501C88C8E}"/>
              </a:ext>
            </a:extLst>
          </p:cNvPr>
          <p:cNvSpPr/>
          <p:nvPr/>
        </p:nvSpPr>
        <p:spPr bwMode="auto">
          <a:xfrm>
            <a:off x="764627" y="3943244"/>
            <a:ext cx="3775842" cy="1679027"/>
          </a:xfrm>
          <a:custGeom>
            <a:avLst/>
            <a:gdLst>
              <a:gd name="connsiteX0" fmla="*/ 3531476 w 5034456"/>
              <a:gd name="connsiteY0" fmla="*/ 0 h 2238703"/>
              <a:gd name="connsiteX1" fmla="*/ 0 w 5034456"/>
              <a:gd name="connsiteY1" fmla="*/ 1030013 h 2238703"/>
              <a:gd name="connsiteX2" fmla="*/ 2890345 w 5034456"/>
              <a:gd name="connsiteY2" fmla="*/ 2238703 h 2238703"/>
              <a:gd name="connsiteX3" fmla="*/ 5034456 w 5034456"/>
              <a:gd name="connsiteY3" fmla="*/ 578069 h 2238703"/>
              <a:gd name="connsiteX4" fmla="*/ 3531476 w 5034456"/>
              <a:gd name="connsiteY4" fmla="*/ 0 h 2238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456" h="2238703" extrusionOk="0">
                <a:moveTo>
                  <a:pt x="3531476" y="0"/>
                </a:moveTo>
                <a:lnTo>
                  <a:pt x="0" y="1030013"/>
                </a:lnTo>
                <a:lnTo>
                  <a:pt x="2890345" y="2238703"/>
                </a:lnTo>
                <a:lnTo>
                  <a:pt x="5034456" y="578069"/>
                </a:lnTo>
                <a:lnTo>
                  <a:pt x="3531476" y="0"/>
                </a:lnTo>
                <a:close/>
              </a:path>
            </a:pathLst>
          </a:custGeom>
          <a:gradFill>
            <a:gsLst>
              <a:gs pos="44000">
                <a:schemeClr val="accent1">
                  <a:lumMod val="5000"/>
                  <a:lumOff val="95000"/>
                </a:schemeClr>
              </a:gs>
              <a:gs pos="100000">
                <a:schemeClr val="tx1">
                  <a:lumMod val="50000"/>
                  <a:lumOff val="5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23">
            <a:extLst>
              <a:ext uri="{FF2B5EF4-FFF2-40B4-BE49-F238E27FC236}">
                <a16:creationId xmlns:a16="http://schemas.microsoft.com/office/drawing/2014/main" id="{9C0E9034-8D3C-A1E9-9E33-F69B9E61A325}"/>
              </a:ext>
            </a:extLst>
          </p:cNvPr>
          <p:cNvSpPr/>
          <p:nvPr/>
        </p:nvSpPr>
        <p:spPr bwMode="auto">
          <a:xfrm>
            <a:off x="4579883" y="2461285"/>
            <a:ext cx="3626069" cy="1489841"/>
          </a:xfrm>
          <a:custGeom>
            <a:avLst/>
            <a:gdLst>
              <a:gd name="connsiteX0" fmla="*/ 0 w 4834759"/>
              <a:gd name="connsiteY0" fmla="*/ 1408386 h 1986455"/>
              <a:gd name="connsiteX1" fmla="*/ 1524000 w 4834759"/>
              <a:gd name="connsiteY1" fmla="*/ 1986455 h 1986455"/>
              <a:gd name="connsiteX2" fmla="*/ 4834759 w 4834759"/>
              <a:gd name="connsiteY2" fmla="*/ 1030014 h 1986455"/>
              <a:gd name="connsiteX3" fmla="*/ 2291256 w 4834759"/>
              <a:gd name="connsiteY3" fmla="*/ 0 h 1986455"/>
              <a:gd name="connsiteX4" fmla="*/ 0 w 4834759"/>
              <a:gd name="connsiteY4" fmla="*/ 1408386 h 198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4759" h="1986455" extrusionOk="0">
                <a:moveTo>
                  <a:pt x="0" y="1408386"/>
                </a:moveTo>
                <a:lnTo>
                  <a:pt x="1524000" y="1986455"/>
                </a:lnTo>
                <a:lnTo>
                  <a:pt x="4834759" y="1030014"/>
                </a:lnTo>
                <a:lnTo>
                  <a:pt x="2291256" y="0"/>
                </a:lnTo>
                <a:lnTo>
                  <a:pt x="0" y="1408386"/>
                </a:lnTo>
                <a:close/>
              </a:path>
            </a:pathLst>
          </a:custGeom>
          <a:gradFill>
            <a:gsLst>
              <a:gs pos="44000">
                <a:schemeClr val="accent1">
                  <a:lumMod val="5000"/>
                  <a:lumOff val="95000"/>
                </a:schemeClr>
              </a:gs>
              <a:gs pos="100000">
                <a:schemeClr val="tx1">
                  <a:lumMod val="50000"/>
                  <a:lumOff val="5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59" name="Freeform 17">
            <a:extLst>
              <a:ext uri="{FF2B5EF4-FFF2-40B4-BE49-F238E27FC236}">
                <a16:creationId xmlns:a16="http://schemas.microsoft.com/office/drawing/2014/main" id="{542A83C7-E41E-FE26-B760-3D6046DD506E}"/>
              </a:ext>
            </a:extLst>
          </p:cNvPr>
          <p:cNvSpPr/>
          <p:nvPr/>
        </p:nvSpPr>
        <p:spPr bwMode="auto">
          <a:xfrm>
            <a:off x="764628" y="2469168"/>
            <a:ext cx="3807373" cy="1481959"/>
          </a:xfrm>
          <a:custGeom>
            <a:avLst/>
            <a:gdLst>
              <a:gd name="connsiteX0" fmla="*/ 5076497 w 5076497"/>
              <a:gd name="connsiteY0" fmla="*/ 1408386 h 1975945"/>
              <a:gd name="connsiteX1" fmla="*/ 3037490 w 5076497"/>
              <a:gd name="connsiteY1" fmla="*/ 0 h 1975945"/>
              <a:gd name="connsiteX2" fmla="*/ 0 w 5076497"/>
              <a:gd name="connsiteY2" fmla="*/ 987973 h 1975945"/>
              <a:gd name="connsiteX3" fmla="*/ 3573518 w 5076497"/>
              <a:gd name="connsiteY3" fmla="*/ 1975945 h 1975945"/>
              <a:gd name="connsiteX4" fmla="*/ 5076497 w 5076497"/>
              <a:gd name="connsiteY4" fmla="*/ 1408386 h 1975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497" h="1975945" extrusionOk="0">
                <a:moveTo>
                  <a:pt x="5076497" y="1408386"/>
                </a:moveTo>
                <a:lnTo>
                  <a:pt x="3037490" y="0"/>
                </a:lnTo>
                <a:lnTo>
                  <a:pt x="0" y="987973"/>
                </a:lnTo>
                <a:lnTo>
                  <a:pt x="3573518" y="1975945"/>
                </a:lnTo>
                <a:lnTo>
                  <a:pt x="5076497" y="1408386"/>
                </a:lnTo>
                <a:close/>
              </a:path>
            </a:pathLst>
          </a:custGeom>
          <a:gradFill>
            <a:gsLst>
              <a:gs pos="44000">
                <a:schemeClr val="accent1">
                  <a:lumMod val="5000"/>
                  <a:lumOff val="95000"/>
                </a:schemeClr>
              </a:gs>
              <a:gs pos="100000">
                <a:schemeClr val="tx1">
                  <a:lumMod val="50000"/>
                  <a:lumOff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08C92B8A-1162-AC8E-FA55-49D3597B9DB4}"/>
              </a:ext>
            </a:extLst>
          </p:cNvPr>
          <p:cNvSpPr/>
          <p:nvPr/>
        </p:nvSpPr>
        <p:spPr bwMode="auto">
          <a:xfrm>
            <a:off x="3420122" y="3524998"/>
            <a:ext cx="2303756" cy="838940"/>
          </a:xfrm>
          <a:prstGeom prst="rect">
            <a:avLst/>
          </a:prstGeom>
          <a:solidFill>
            <a:schemeClr val="tx1">
              <a:lumMod val="50000"/>
              <a:lumOff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a:ea typeface="+mn-ea"/>
                <a:cs typeface="Arial"/>
              </a:rPr>
              <a:t>Schnuppersitzung</a:t>
            </a:r>
            <a:endParaRPr kumimoji="0" sz="135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Arial"/>
                <a:ea typeface="+mn-ea"/>
                <a:cs typeface="Arial"/>
              </a:rPr>
              <a:t>12.02.2025</a:t>
            </a:r>
            <a:endParaRPr kumimoji="0" lang="en-US" sz="1800" b="1" i="0" u="none" strike="noStrike" kern="1200" cap="none" spc="0" normalizeH="0" baseline="0" noProof="0" dirty="0">
              <a:ln>
                <a:noFill/>
              </a:ln>
              <a:solidFill>
                <a:prstClr val="white"/>
              </a:solidFill>
              <a:effectLst/>
              <a:uLnTx/>
              <a:uFillTx/>
              <a:latin typeface="Arial"/>
              <a:ea typeface="+mn-ea"/>
              <a:cs typeface="Arial"/>
            </a:endParaRPr>
          </a:p>
        </p:txBody>
      </p:sp>
      <p:pic>
        <p:nvPicPr>
          <p:cNvPr id="61" name="Picture 60">
            <a:extLst>
              <a:ext uri="{FF2B5EF4-FFF2-40B4-BE49-F238E27FC236}">
                <a16:creationId xmlns:a16="http://schemas.microsoft.com/office/drawing/2014/main" id="{5736164E-77E1-1234-D8D0-E77A0AAF61F1}"/>
              </a:ext>
            </a:extLst>
          </p:cNvPr>
          <p:cNvPicPr>
            <a:picLocks noChangeAspect="1"/>
          </p:cNvPicPr>
          <p:nvPr/>
        </p:nvPicPr>
        <p:blipFill>
          <a:blip r:embed="rId2"/>
          <a:stretch/>
        </p:blipFill>
        <p:spPr bwMode="auto">
          <a:xfrm>
            <a:off x="764381" y="2460616"/>
            <a:ext cx="2264531" cy="757414"/>
          </a:xfrm>
          <a:prstGeom prst="rect">
            <a:avLst/>
          </a:prstGeom>
          <a:ln w="19050">
            <a:solidFill>
              <a:schemeClr val="tx1"/>
            </a:solidFill>
          </a:ln>
          <a:effectLst>
            <a:outerShdw blurRad="50800" dist="38100" dir="2700000" algn="tl" rotWithShape="0">
              <a:prstClr val="black">
                <a:alpha val="40000"/>
              </a:prstClr>
            </a:outerShdw>
          </a:effectLst>
        </p:spPr>
      </p:pic>
      <p:pic>
        <p:nvPicPr>
          <p:cNvPr id="62" name="Picture 61">
            <a:extLst>
              <a:ext uri="{FF2B5EF4-FFF2-40B4-BE49-F238E27FC236}">
                <a16:creationId xmlns:a16="http://schemas.microsoft.com/office/drawing/2014/main" id="{806BA25A-7FAC-F8D4-C664-B327F390D614}"/>
              </a:ext>
            </a:extLst>
          </p:cNvPr>
          <p:cNvPicPr>
            <a:picLocks noChangeAspect="1"/>
          </p:cNvPicPr>
          <p:nvPr/>
        </p:nvPicPr>
        <p:blipFill>
          <a:blip r:embed="rId3"/>
          <a:stretch/>
        </p:blipFill>
        <p:spPr bwMode="auto">
          <a:xfrm>
            <a:off x="764381" y="4715753"/>
            <a:ext cx="2157861" cy="899867"/>
          </a:xfrm>
          <a:prstGeom prst="rect">
            <a:avLst/>
          </a:prstGeom>
          <a:ln w="19050">
            <a:solidFill>
              <a:schemeClr val="tx1"/>
            </a:solidFill>
          </a:ln>
          <a:effectLst>
            <a:outerShdw blurRad="50800" dist="38100" dir="2700000" algn="tl" rotWithShape="0">
              <a:prstClr val="black">
                <a:alpha val="40000"/>
              </a:prstClr>
            </a:outerShdw>
          </a:effectLst>
        </p:spPr>
      </p:pic>
      <p:pic>
        <p:nvPicPr>
          <p:cNvPr id="63" name="Picture 62">
            <a:extLst>
              <a:ext uri="{FF2B5EF4-FFF2-40B4-BE49-F238E27FC236}">
                <a16:creationId xmlns:a16="http://schemas.microsoft.com/office/drawing/2014/main" id="{13F0CA41-8ED5-0C5D-EE25-6FD3EE8CA528}"/>
              </a:ext>
            </a:extLst>
          </p:cNvPr>
          <p:cNvPicPr>
            <a:picLocks noChangeAspect="1"/>
          </p:cNvPicPr>
          <p:nvPr/>
        </p:nvPicPr>
        <p:blipFill>
          <a:blip r:embed="rId4"/>
          <a:stretch/>
        </p:blipFill>
        <p:spPr bwMode="auto">
          <a:xfrm>
            <a:off x="6274675" y="2456892"/>
            <a:ext cx="1943018" cy="766981"/>
          </a:xfrm>
          <a:prstGeom prst="rect">
            <a:avLst/>
          </a:prstGeom>
          <a:ln w="19050">
            <a:solidFill>
              <a:schemeClr val="tx1"/>
            </a:solidFill>
          </a:ln>
          <a:effectLst>
            <a:outerShdw blurRad="50800" dist="38100" dir="2700000" algn="tl" rotWithShape="0">
              <a:prstClr val="black">
                <a:alpha val="40000"/>
              </a:prstClr>
            </a:outerShdw>
          </a:effectLst>
        </p:spPr>
      </p:pic>
      <p:pic>
        <p:nvPicPr>
          <p:cNvPr id="64" name="Picture 63">
            <a:extLst>
              <a:ext uri="{FF2B5EF4-FFF2-40B4-BE49-F238E27FC236}">
                <a16:creationId xmlns:a16="http://schemas.microsoft.com/office/drawing/2014/main" id="{0D73A336-7678-2E14-5B75-2E379F0986EF}"/>
              </a:ext>
            </a:extLst>
          </p:cNvPr>
          <p:cNvPicPr>
            <a:picLocks noChangeAspect="1"/>
          </p:cNvPicPr>
          <p:nvPr/>
        </p:nvPicPr>
        <p:blipFill>
          <a:blip r:embed="rId5"/>
          <a:stretch/>
        </p:blipFill>
        <p:spPr bwMode="auto">
          <a:xfrm>
            <a:off x="6143510" y="4715753"/>
            <a:ext cx="2074184" cy="899867"/>
          </a:xfrm>
          <a:prstGeom prst="rect">
            <a:avLst/>
          </a:prstGeom>
          <a:ln w="19050">
            <a:solidFill>
              <a:schemeClr val="tx1"/>
            </a:solidFill>
          </a:ln>
          <a:effectLst>
            <a:outerShdw blurRad="50800" dist="38100" dir="2700000" algn="tl" rotWithShape="0">
              <a:prstClr val="black">
                <a:alpha val="40000"/>
              </a:prstClr>
            </a:outerShdw>
          </a:effectLst>
        </p:spPr>
      </p:pic>
      <p:sp>
        <p:nvSpPr>
          <p:cNvPr id="65" name="TextBox 64">
            <a:extLst>
              <a:ext uri="{FF2B5EF4-FFF2-40B4-BE49-F238E27FC236}">
                <a16:creationId xmlns:a16="http://schemas.microsoft.com/office/drawing/2014/main" id="{D8C2756A-6F26-7F1D-D0EE-59F7E285F2C1}"/>
              </a:ext>
            </a:extLst>
          </p:cNvPr>
          <p:cNvSpPr txBox="1"/>
          <p:nvPr/>
        </p:nvSpPr>
        <p:spPr bwMode="auto">
          <a:xfrm>
            <a:off x="811801" y="3296024"/>
            <a:ext cx="23176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dirty="0">
                <a:ln>
                  <a:noFill/>
                </a:ln>
                <a:solidFill>
                  <a:prstClr val="black"/>
                </a:solidFill>
                <a:effectLst/>
                <a:uLnTx/>
                <a:uFillTx/>
                <a:latin typeface="Calibri"/>
                <a:ea typeface="+mn-ea"/>
                <a:cs typeface="+mn-cs"/>
              </a:rPr>
              <a:t>Du bestimmst, wo du mitabreitest und was dich interessierst!</a:t>
            </a:r>
            <a:endParaRPr kumimoji="0" lang="en-US" sz="1200" b="1" i="1" u="none" strike="noStrike" kern="1200" cap="none" spc="0" normalizeH="0" baseline="0" noProof="0" dirty="0">
              <a:ln>
                <a:noFill/>
              </a:ln>
              <a:solidFill>
                <a:prstClr val="black"/>
              </a:solidFill>
              <a:effectLst/>
              <a:uLnTx/>
              <a:uFillTx/>
              <a:latin typeface="Calibri"/>
              <a:ea typeface="+mn-ea"/>
              <a:cs typeface="+mn-cs"/>
            </a:endParaRPr>
          </a:p>
        </p:txBody>
      </p:sp>
      <p:sp>
        <p:nvSpPr>
          <p:cNvPr id="66" name="TextBox 65">
            <a:extLst>
              <a:ext uri="{FF2B5EF4-FFF2-40B4-BE49-F238E27FC236}">
                <a16:creationId xmlns:a16="http://schemas.microsoft.com/office/drawing/2014/main" id="{2D86E060-7DB5-3D5D-F539-CA029272283D}"/>
              </a:ext>
            </a:extLst>
          </p:cNvPr>
          <p:cNvSpPr txBox="1"/>
          <p:nvPr/>
        </p:nvSpPr>
        <p:spPr bwMode="auto">
          <a:xfrm>
            <a:off x="5880537" y="3296024"/>
            <a:ext cx="23411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a:ln>
                  <a:noFill/>
                </a:ln>
                <a:solidFill>
                  <a:prstClr val="black"/>
                </a:solidFill>
                <a:effectLst/>
                <a:uLnTx/>
                <a:uFillTx/>
                <a:latin typeface="Calibri"/>
                <a:ea typeface="+mn-ea"/>
                <a:cs typeface="+mn-cs"/>
              </a:rPr>
              <a:t>Von Studenten für Studenten. In allen Bereichen deines Uni-Lebens.</a:t>
            </a:r>
            <a:endParaRPr kumimoji="0" lang="en-US" sz="1200" b="1" i="1" u="none" strike="noStrike" kern="1200" cap="none" spc="0" normalizeH="0" baseline="0" noProof="0">
              <a:ln>
                <a:noFill/>
              </a:ln>
              <a:solidFill>
                <a:prstClr val="black"/>
              </a:solidFill>
              <a:effectLst/>
              <a:uLnTx/>
              <a:uFillTx/>
              <a:latin typeface="Calibri"/>
              <a:ea typeface="+mn-ea"/>
              <a:cs typeface="+mn-cs"/>
            </a:endParaRPr>
          </a:p>
        </p:txBody>
      </p:sp>
      <p:sp>
        <p:nvSpPr>
          <p:cNvPr id="67" name="TextBox 66">
            <a:extLst>
              <a:ext uri="{FF2B5EF4-FFF2-40B4-BE49-F238E27FC236}">
                <a16:creationId xmlns:a16="http://schemas.microsoft.com/office/drawing/2014/main" id="{C71A134A-B91F-CFF3-6CB5-A965BF0C87F6}"/>
              </a:ext>
            </a:extLst>
          </p:cNvPr>
          <p:cNvSpPr txBox="1"/>
          <p:nvPr/>
        </p:nvSpPr>
        <p:spPr bwMode="auto">
          <a:xfrm>
            <a:off x="5779057" y="4198286"/>
            <a:ext cx="24426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a:ln>
                  <a:noFill/>
                </a:ln>
                <a:solidFill>
                  <a:prstClr val="black"/>
                </a:solidFill>
                <a:effectLst/>
                <a:uLnTx/>
                <a:uFillTx/>
                <a:latin typeface="Calibri"/>
                <a:ea typeface="+mn-ea"/>
                <a:cs typeface="+mn-cs"/>
              </a:rPr>
              <a:t>Leite Kooperationen mit führenden Unternehmen der Branche.</a:t>
            </a:r>
            <a:endParaRPr kumimoji="0" lang="en-US" sz="1200" b="1" i="1" u="none" strike="noStrike" kern="1200" cap="none" spc="0" normalizeH="0" baseline="0" noProof="0">
              <a:ln>
                <a:noFill/>
              </a:ln>
              <a:solidFill>
                <a:prstClr val="black"/>
              </a:solidFill>
              <a:effectLst/>
              <a:uLnTx/>
              <a:uFillTx/>
              <a:latin typeface="Calibri"/>
              <a:ea typeface="+mn-ea"/>
              <a:cs typeface="+mn-cs"/>
            </a:endParaRPr>
          </a:p>
        </p:txBody>
      </p:sp>
      <p:sp>
        <p:nvSpPr>
          <p:cNvPr id="68" name="TextBox 67">
            <a:extLst>
              <a:ext uri="{FF2B5EF4-FFF2-40B4-BE49-F238E27FC236}">
                <a16:creationId xmlns:a16="http://schemas.microsoft.com/office/drawing/2014/main" id="{6CF9111D-2C01-4FA4-3433-34A2E9C1AC5F}"/>
              </a:ext>
            </a:extLst>
          </p:cNvPr>
          <p:cNvSpPr txBox="1"/>
          <p:nvPr/>
        </p:nvSpPr>
        <p:spPr bwMode="auto">
          <a:xfrm>
            <a:off x="764381" y="4198286"/>
            <a:ext cx="24426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a:ln>
                  <a:noFill/>
                </a:ln>
                <a:solidFill>
                  <a:prstClr val="black"/>
                </a:solidFill>
                <a:effectLst/>
                <a:uLnTx/>
                <a:uFillTx/>
                <a:latin typeface="Calibri"/>
                <a:ea typeface="+mn-ea"/>
                <a:cs typeface="+mn-cs"/>
              </a:rPr>
              <a:t>Organisiere deine eigenen Events im Team und sei immer mit dabei!</a:t>
            </a:r>
            <a:endParaRPr kumimoji="0" lang="en-US" sz="1200" b="1" i="1"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077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4D34-F2D6-96A5-C822-728D5DBBA8ED}"/>
              </a:ext>
            </a:extLst>
          </p:cNvPr>
          <p:cNvSpPr>
            <a:spLocks noGrp="1"/>
          </p:cNvSpPr>
          <p:nvPr>
            <p:ph type="title"/>
          </p:nvPr>
        </p:nvSpPr>
        <p:spPr/>
        <p:txBody>
          <a:bodyPr/>
          <a:lstStyle/>
          <a:p>
            <a:r>
              <a:rPr lang="en-US" dirty="0" err="1"/>
              <a:t>Hilfreiche</a:t>
            </a:r>
            <a:r>
              <a:rPr lang="en-US" dirty="0"/>
              <a:t> QR-Codes</a:t>
            </a:r>
            <a:endParaRPr lang="LID4096" dirty="0"/>
          </a:p>
        </p:txBody>
      </p:sp>
      <p:sp>
        <p:nvSpPr>
          <p:cNvPr id="4" name="Date Placeholder 3">
            <a:extLst>
              <a:ext uri="{FF2B5EF4-FFF2-40B4-BE49-F238E27FC236}">
                <a16:creationId xmlns:a16="http://schemas.microsoft.com/office/drawing/2014/main" id="{4FD9962F-1092-DC82-F22E-BC93DB76D451}"/>
              </a:ext>
            </a:extLst>
          </p:cNvPr>
          <p:cNvSpPr>
            <a:spLocks noGrp="1"/>
          </p:cNvSpPr>
          <p:nvPr>
            <p:ph type="dt" sz="half" idx="10"/>
          </p:nvPr>
        </p:nvSpPr>
        <p:spPr/>
        <p:txBody>
          <a:bodyPr/>
          <a:lstStyle/>
          <a:p>
            <a:fld id="{5ACED792-A456-4A2E-84F6-A5904BB977FE}" type="datetime1">
              <a:rPr lang="de-DE" smtClean="0"/>
              <a:t>05.02.2025</a:t>
            </a:fld>
            <a:endParaRPr lang="de-DE"/>
          </a:p>
        </p:txBody>
      </p:sp>
      <p:sp>
        <p:nvSpPr>
          <p:cNvPr id="5" name="Footer Placeholder 4">
            <a:extLst>
              <a:ext uri="{FF2B5EF4-FFF2-40B4-BE49-F238E27FC236}">
                <a16:creationId xmlns:a16="http://schemas.microsoft.com/office/drawing/2014/main" id="{9F499718-5243-5301-A2E2-5B7958CD715C}"/>
              </a:ext>
            </a:extLst>
          </p:cNvPr>
          <p:cNvSpPr>
            <a:spLocks noGrp="1"/>
          </p:cNvSpPr>
          <p:nvPr>
            <p:ph type="ftr" sz="quarter" idx="11"/>
          </p:nvPr>
        </p:nvSpPr>
        <p:spPr/>
        <p:txBody>
          <a:bodyPr/>
          <a:lstStyle/>
          <a:p>
            <a:r>
              <a:rPr lang="de-DE"/>
              <a:t>Fakultät WIM</a:t>
            </a:r>
            <a:endParaRPr lang="de-DE" dirty="0"/>
          </a:p>
        </p:txBody>
      </p:sp>
      <p:sp>
        <p:nvSpPr>
          <p:cNvPr id="6" name="Slide Number Placeholder 5">
            <a:extLst>
              <a:ext uri="{FF2B5EF4-FFF2-40B4-BE49-F238E27FC236}">
                <a16:creationId xmlns:a16="http://schemas.microsoft.com/office/drawing/2014/main" id="{F018DC0C-8CA3-89EA-7F51-E666881275DC}"/>
              </a:ext>
            </a:extLst>
          </p:cNvPr>
          <p:cNvSpPr>
            <a:spLocks noGrp="1"/>
          </p:cNvSpPr>
          <p:nvPr>
            <p:ph type="sldNum" sz="quarter" idx="12"/>
          </p:nvPr>
        </p:nvSpPr>
        <p:spPr/>
        <p:txBody>
          <a:bodyPr/>
          <a:lstStyle/>
          <a:p>
            <a:fld id="{FC0CC166-4E39-43B8-AB91-BDD1C4C9E224}" type="slidenum">
              <a:rPr lang="de-DE" smtClean="0"/>
              <a:t>31</a:t>
            </a:fld>
            <a:endParaRPr lang="de-DE"/>
          </a:p>
        </p:txBody>
      </p:sp>
      <p:sp>
        <p:nvSpPr>
          <p:cNvPr id="13" name="Rechteck 8">
            <a:extLst>
              <a:ext uri="{FF2B5EF4-FFF2-40B4-BE49-F238E27FC236}">
                <a16:creationId xmlns:a16="http://schemas.microsoft.com/office/drawing/2014/main" id="{DCB7B9DF-C1E3-5865-9D09-8883B1A87BD9}"/>
              </a:ext>
            </a:extLst>
          </p:cNvPr>
          <p:cNvSpPr/>
          <p:nvPr/>
        </p:nvSpPr>
        <p:spPr bwMode="auto">
          <a:xfrm>
            <a:off x="5984215" y="4225824"/>
            <a:ext cx="2142161" cy="959329"/>
          </a:xfrm>
          <a:prstGeom prst="rect">
            <a:avLst/>
          </a:prstGeom>
          <a:solidFill>
            <a:srgbClr val="E7E6E6"/>
          </a:solidFill>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a:ln>
                  <a:noFill/>
                </a:ln>
                <a:solidFill>
                  <a:prstClr val="black"/>
                </a:solidFill>
                <a:effectLst/>
                <a:uLnTx/>
                <a:uFillTx/>
                <a:latin typeface="Calibri"/>
                <a:ea typeface="+mn-ea"/>
                <a:cs typeface="+mn-cs"/>
              </a:rPr>
              <a:t>Unsere</a:t>
            </a:r>
            <a:r>
              <a:rPr kumimoji="0" lang="de-DE" sz="1050" b="0" i="0" u="none" strike="noStrike" kern="1200" cap="none" spc="0" normalizeH="0" baseline="0" noProof="0">
                <a:ln>
                  <a:noFill/>
                </a:ln>
                <a:solidFill>
                  <a:prstClr val="black"/>
                </a:solidFill>
                <a:effectLst/>
                <a:uLnTx/>
                <a:uFillTx/>
                <a:latin typeface="Calibri"/>
                <a:ea typeface="+mn-ea"/>
                <a:cs typeface="+mn-cs"/>
              </a:rPr>
              <a:t> </a:t>
            </a:r>
            <a:r>
              <a:rPr kumimoji="0" lang="de-DE" sz="1350" b="0" i="0" u="none" strike="noStrike" kern="1200" cap="none" spc="0" normalizeH="0" baseline="0" noProof="0" dirty="0">
                <a:ln>
                  <a:noFill/>
                </a:ln>
                <a:solidFill>
                  <a:prstClr val="black"/>
                </a:solidFill>
                <a:effectLst/>
                <a:uLnTx/>
                <a:uFillTx/>
                <a:latin typeface="Calibri"/>
                <a:ea typeface="+mn-ea"/>
                <a:cs typeface="+mn-cs"/>
              </a:rPr>
              <a:t>Webseite</a:t>
            </a:r>
          </a:p>
        </p:txBody>
      </p:sp>
      <p:pic>
        <p:nvPicPr>
          <p:cNvPr id="14" name="Grafik 7">
            <a:extLst>
              <a:ext uri="{FF2B5EF4-FFF2-40B4-BE49-F238E27FC236}">
                <a16:creationId xmlns:a16="http://schemas.microsoft.com/office/drawing/2014/main" id="{790E2DDD-5877-1E11-7C31-56849FCCA986}"/>
              </a:ext>
            </a:extLst>
          </p:cNvPr>
          <p:cNvPicPr>
            <a:picLocks noChangeAspect="1"/>
          </p:cNvPicPr>
          <p:nvPr/>
        </p:nvPicPr>
        <p:blipFill>
          <a:blip r:embed="rId2"/>
          <a:stretch/>
        </p:blipFill>
        <p:spPr bwMode="auto">
          <a:xfrm>
            <a:off x="6014990" y="2078850"/>
            <a:ext cx="2062944" cy="2062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Grafik 14">
            <a:extLst>
              <a:ext uri="{FF2B5EF4-FFF2-40B4-BE49-F238E27FC236}">
                <a16:creationId xmlns:a16="http://schemas.microsoft.com/office/drawing/2014/main" id="{D6F3C8A8-47E5-BFEA-EB91-755D514B1E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422051" y="2059766"/>
            <a:ext cx="2053310" cy="2053310"/>
          </a:xfrm>
          <a:prstGeom prst="rect">
            <a:avLst/>
          </a:prstGeom>
          <a:ln w="38100">
            <a:solidFill>
              <a:schemeClr val="tx1"/>
            </a:solidFill>
          </a:ln>
        </p:spPr>
      </p:pic>
      <p:sp>
        <p:nvSpPr>
          <p:cNvPr id="19" name="Rechteck 8">
            <a:extLst>
              <a:ext uri="{FF2B5EF4-FFF2-40B4-BE49-F238E27FC236}">
                <a16:creationId xmlns:a16="http://schemas.microsoft.com/office/drawing/2014/main" id="{13342CEB-3530-FD93-4975-668AB59EF908}"/>
              </a:ext>
            </a:extLst>
          </p:cNvPr>
          <p:cNvSpPr/>
          <p:nvPr/>
        </p:nvSpPr>
        <p:spPr bwMode="auto">
          <a:xfrm>
            <a:off x="3377625" y="4225824"/>
            <a:ext cx="2142161" cy="959329"/>
          </a:xfrm>
          <a:prstGeom prst="rect">
            <a:avLst/>
          </a:prstGeom>
          <a:solidFill>
            <a:srgbClr val="E7E6E6"/>
          </a:solidFill>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solidFill>
                <a:effectLst/>
                <a:uLnTx/>
                <a:uFillTx/>
                <a:latin typeface="Calibri"/>
                <a:ea typeface="+mn-ea"/>
                <a:cs typeface="+mn-cs"/>
              </a:rPr>
              <a:t>WhatsApp Gruppe</a:t>
            </a:r>
          </a:p>
        </p:txBody>
      </p:sp>
      <p:sp>
        <p:nvSpPr>
          <p:cNvPr id="20" name="Rechteck 8">
            <a:extLst>
              <a:ext uri="{FF2B5EF4-FFF2-40B4-BE49-F238E27FC236}">
                <a16:creationId xmlns:a16="http://schemas.microsoft.com/office/drawing/2014/main" id="{8D3DDE59-4C2D-8355-8E3F-A3B92BAB8822}"/>
              </a:ext>
            </a:extLst>
          </p:cNvPr>
          <p:cNvSpPr/>
          <p:nvPr/>
        </p:nvSpPr>
        <p:spPr bwMode="auto">
          <a:xfrm>
            <a:off x="771041" y="4225824"/>
            <a:ext cx="2142161" cy="959329"/>
          </a:xfrm>
          <a:prstGeom prst="rect">
            <a:avLst/>
          </a:prstGeom>
          <a:solidFill>
            <a:srgbClr val="E7E6E6"/>
          </a:solidFill>
          <a:ln w="190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solidFill>
                <a:effectLst/>
                <a:uLnTx/>
                <a:uFillTx/>
                <a:latin typeface="Calibri"/>
                <a:ea typeface="+mn-ea"/>
                <a:cs typeface="+mn-cs"/>
              </a:rPr>
              <a:t>Instagram Account</a:t>
            </a:r>
          </a:p>
        </p:txBody>
      </p:sp>
      <p:pic>
        <p:nvPicPr>
          <p:cNvPr id="23" name="Picture 22">
            <a:extLst>
              <a:ext uri="{FF2B5EF4-FFF2-40B4-BE49-F238E27FC236}">
                <a16:creationId xmlns:a16="http://schemas.microsoft.com/office/drawing/2014/main" id="{ED30FD56-F2C6-8343-49C6-F83455A04FFB}"/>
              </a:ext>
            </a:extLst>
          </p:cNvPr>
          <p:cNvPicPr>
            <a:picLocks noChangeAspect="1"/>
          </p:cNvPicPr>
          <p:nvPr/>
        </p:nvPicPr>
        <p:blipFill>
          <a:blip r:embed="rId4" cstate="print">
            <a:extLst>
              <a:ext uri="{28A0092B-C50C-407E-A947-70E740481C1C}">
                <a14:useLocalDpi xmlns:a14="http://schemas.microsoft.com/office/drawing/2010/main" val="0"/>
              </a:ext>
            </a:extLst>
          </a:blip>
          <a:srcRect l="11228" t="26627" r="11264" b="38869"/>
          <a:stretch/>
        </p:blipFill>
        <p:spPr>
          <a:xfrm>
            <a:off x="814173" y="2062047"/>
            <a:ext cx="2062944" cy="2040795"/>
          </a:xfrm>
          <a:prstGeom prst="rect">
            <a:avLst/>
          </a:prstGeom>
          <a:ln w="38100">
            <a:solidFill>
              <a:schemeClr val="tx1"/>
            </a:solidFill>
          </a:ln>
        </p:spPr>
      </p:pic>
    </p:spTree>
    <p:extLst>
      <p:ext uri="{BB962C8B-B14F-4D97-AF65-F5344CB8AC3E}">
        <p14:creationId xmlns:p14="http://schemas.microsoft.com/office/powerpoint/2010/main" val="3153242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37744-DDAB-FCEB-FE25-77EE09886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B947B-B9E9-3215-8319-D45217E8DE7E}"/>
              </a:ext>
            </a:extLst>
          </p:cNvPr>
          <p:cNvSpPr>
            <a:spLocks noGrp="1"/>
          </p:cNvSpPr>
          <p:nvPr>
            <p:ph type="title"/>
          </p:nvPr>
        </p:nvSpPr>
        <p:spPr/>
        <p:txBody>
          <a:bodyPr/>
          <a:lstStyle/>
          <a:p>
            <a:r>
              <a:rPr lang="en-US" dirty="0" err="1"/>
              <a:t>Wichtige</a:t>
            </a:r>
            <a:r>
              <a:rPr lang="en-US" dirty="0"/>
              <a:t> Links</a:t>
            </a:r>
            <a:endParaRPr lang="LID4096" dirty="0"/>
          </a:p>
        </p:txBody>
      </p:sp>
      <p:sp>
        <p:nvSpPr>
          <p:cNvPr id="4" name="Date Placeholder 3">
            <a:extLst>
              <a:ext uri="{FF2B5EF4-FFF2-40B4-BE49-F238E27FC236}">
                <a16:creationId xmlns:a16="http://schemas.microsoft.com/office/drawing/2014/main" id="{0EC4E17E-F63D-061C-E3A0-11753DDCA9D7}"/>
              </a:ext>
            </a:extLst>
          </p:cNvPr>
          <p:cNvSpPr>
            <a:spLocks noGrp="1"/>
          </p:cNvSpPr>
          <p:nvPr>
            <p:ph type="dt" sz="half" idx="10"/>
          </p:nvPr>
        </p:nvSpPr>
        <p:spPr/>
        <p:txBody>
          <a:bodyPr/>
          <a:lstStyle/>
          <a:p>
            <a:fld id="{5ACED792-A456-4A2E-84F6-A5904BB977FE}" type="datetime1">
              <a:rPr lang="de-DE" smtClean="0"/>
              <a:t>05.02.2025</a:t>
            </a:fld>
            <a:endParaRPr lang="de-DE"/>
          </a:p>
        </p:txBody>
      </p:sp>
      <p:sp>
        <p:nvSpPr>
          <p:cNvPr id="5" name="Footer Placeholder 4">
            <a:extLst>
              <a:ext uri="{FF2B5EF4-FFF2-40B4-BE49-F238E27FC236}">
                <a16:creationId xmlns:a16="http://schemas.microsoft.com/office/drawing/2014/main" id="{A55191C2-71FF-6D00-1D3A-2B829B918B99}"/>
              </a:ext>
            </a:extLst>
          </p:cNvPr>
          <p:cNvSpPr>
            <a:spLocks noGrp="1"/>
          </p:cNvSpPr>
          <p:nvPr>
            <p:ph type="ftr" sz="quarter" idx="11"/>
          </p:nvPr>
        </p:nvSpPr>
        <p:spPr/>
        <p:txBody>
          <a:bodyPr/>
          <a:lstStyle/>
          <a:p>
            <a:r>
              <a:rPr lang="de-DE"/>
              <a:t>Fakultät WIM</a:t>
            </a:r>
            <a:endParaRPr lang="de-DE" dirty="0"/>
          </a:p>
        </p:txBody>
      </p:sp>
      <p:sp>
        <p:nvSpPr>
          <p:cNvPr id="6" name="Slide Number Placeholder 5">
            <a:extLst>
              <a:ext uri="{FF2B5EF4-FFF2-40B4-BE49-F238E27FC236}">
                <a16:creationId xmlns:a16="http://schemas.microsoft.com/office/drawing/2014/main" id="{1D2A6CF6-7D83-94FA-D41F-178AFD250616}"/>
              </a:ext>
            </a:extLst>
          </p:cNvPr>
          <p:cNvSpPr>
            <a:spLocks noGrp="1"/>
          </p:cNvSpPr>
          <p:nvPr>
            <p:ph type="sldNum" sz="quarter" idx="12"/>
          </p:nvPr>
        </p:nvSpPr>
        <p:spPr/>
        <p:txBody>
          <a:bodyPr/>
          <a:lstStyle/>
          <a:p>
            <a:fld id="{FC0CC166-4E39-43B8-AB91-BDD1C4C9E224}" type="slidenum">
              <a:rPr lang="de-DE" smtClean="0"/>
              <a:t>32</a:t>
            </a:fld>
            <a:endParaRPr lang="de-DE"/>
          </a:p>
        </p:txBody>
      </p:sp>
      <p:graphicFrame>
        <p:nvGraphicFramePr>
          <p:cNvPr id="9" name="Inhaltsplatzhalter 2">
            <a:extLst>
              <a:ext uri="{FF2B5EF4-FFF2-40B4-BE49-F238E27FC236}">
                <a16:creationId xmlns:a16="http://schemas.microsoft.com/office/drawing/2014/main" id="{3E5F0585-8534-71D0-EA64-D53A811304F5}"/>
              </a:ext>
            </a:extLst>
          </p:cNvPr>
          <p:cNvGraphicFramePr>
            <a:graphicFrameLocks noGrp="1"/>
          </p:cNvGraphicFramePr>
          <p:nvPr>
            <p:ph idx="1"/>
            <p:extLst>
              <p:ext uri="{D42A27DB-BD31-4B8C-83A1-F6EECF244321}">
                <p14:modId xmlns:p14="http://schemas.microsoft.com/office/powerpoint/2010/main" val="1898795327"/>
              </p:ext>
            </p:extLst>
          </p:nvPr>
        </p:nvGraphicFramePr>
        <p:xfrm>
          <a:off x="677494" y="1484784"/>
          <a:ext cx="7776432" cy="418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5756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95AC88-1D1D-55EC-EA54-D8D932721AE2}"/>
              </a:ext>
            </a:extLst>
          </p:cNvPr>
          <p:cNvSpPr>
            <a:spLocks noGrp="1"/>
          </p:cNvSpPr>
          <p:nvPr>
            <p:ph type="ctrTitle"/>
          </p:nvPr>
        </p:nvSpPr>
        <p:spPr/>
        <p:txBody>
          <a:bodyPr/>
          <a:lstStyle/>
          <a:p>
            <a:r>
              <a:rPr lang="de-DE" sz="3000" b="1" spc="-5" dirty="0">
                <a:solidFill>
                  <a:srgbClr val="002F55"/>
                </a:solidFill>
                <a:latin typeface="Calibri"/>
                <a:cs typeface="Calibri"/>
              </a:rPr>
              <a:t>Vielen</a:t>
            </a:r>
            <a:r>
              <a:rPr lang="de-DE" sz="3000" b="1" spc="-15" dirty="0">
                <a:solidFill>
                  <a:srgbClr val="002F55"/>
                </a:solidFill>
                <a:latin typeface="Calibri"/>
                <a:cs typeface="Calibri"/>
              </a:rPr>
              <a:t> </a:t>
            </a:r>
            <a:r>
              <a:rPr lang="de-DE" sz="3000" b="1" spc="-5" dirty="0">
                <a:solidFill>
                  <a:srgbClr val="002F55"/>
                </a:solidFill>
                <a:latin typeface="Calibri"/>
                <a:cs typeface="Calibri"/>
              </a:rPr>
              <a:t>Dank</a:t>
            </a:r>
            <a:r>
              <a:rPr lang="de-DE" sz="3000" b="1" spc="-40" dirty="0">
                <a:solidFill>
                  <a:srgbClr val="002F55"/>
                </a:solidFill>
                <a:latin typeface="Calibri"/>
                <a:cs typeface="Calibri"/>
              </a:rPr>
              <a:t> </a:t>
            </a:r>
            <a:r>
              <a:rPr lang="de-DE" sz="3000" b="1" spc="-5" dirty="0">
                <a:solidFill>
                  <a:srgbClr val="002F55"/>
                </a:solidFill>
                <a:latin typeface="Calibri"/>
                <a:cs typeface="Calibri"/>
              </a:rPr>
              <a:t>für</a:t>
            </a:r>
            <a:r>
              <a:rPr lang="de-DE" sz="3000" b="1" spc="-20" dirty="0">
                <a:solidFill>
                  <a:srgbClr val="002F55"/>
                </a:solidFill>
                <a:latin typeface="Calibri"/>
                <a:cs typeface="Calibri"/>
              </a:rPr>
              <a:t> </a:t>
            </a:r>
            <a:r>
              <a:rPr lang="de-DE" sz="3000" b="1" spc="-10" dirty="0">
                <a:solidFill>
                  <a:srgbClr val="002F55"/>
                </a:solidFill>
                <a:latin typeface="Calibri"/>
                <a:cs typeface="Calibri"/>
              </a:rPr>
              <a:t>Eure</a:t>
            </a:r>
            <a:r>
              <a:rPr lang="de-DE" sz="3000" b="1" spc="-25" dirty="0">
                <a:solidFill>
                  <a:srgbClr val="002F55"/>
                </a:solidFill>
                <a:latin typeface="Calibri"/>
                <a:cs typeface="Calibri"/>
              </a:rPr>
              <a:t> </a:t>
            </a:r>
            <a:r>
              <a:rPr lang="de-DE" sz="3000" b="1" spc="-10" dirty="0">
                <a:solidFill>
                  <a:srgbClr val="002F55"/>
                </a:solidFill>
                <a:latin typeface="Calibri"/>
                <a:cs typeface="Calibri"/>
              </a:rPr>
              <a:t>Aufmerksamkeit!</a:t>
            </a:r>
            <a:endParaRPr lang="LID4096" dirty="0"/>
          </a:p>
        </p:txBody>
      </p:sp>
      <p:sp>
        <p:nvSpPr>
          <p:cNvPr id="8" name="Subtitle 7">
            <a:extLst>
              <a:ext uri="{FF2B5EF4-FFF2-40B4-BE49-F238E27FC236}">
                <a16:creationId xmlns:a16="http://schemas.microsoft.com/office/drawing/2014/main" id="{BF5495F3-3E57-F30A-8B82-24C1DC98DAAB}"/>
              </a:ext>
            </a:extLst>
          </p:cNvPr>
          <p:cNvSpPr>
            <a:spLocks noGrp="1"/>
          </p:cNvSpPr>
          <p:nvPr>
            <p:ph type="subTitle" idx="1"/>
          </p:nvPr>
        </p:nvSpPr>
        <p:spPr/>
        <p:txBody>
          <a:bodyPr/>
          <a:lstStyle/>
          <a:p>
            <a:r>
              <a:rPr lang="en-US" sz="2400" spc="-15" dirty="0" err="1">
                <a:solidFill>
                  <a:srgbClr val="002F55"/>
                </a:solidFill>
                <a:latin typeface="Calibri"/>
                <a:cs typeface="Calibri"/>
              </a:rPr>
              <a:t>Fragen</a:t>
            </a:r>
            <a:r>
              <a:rPr lang="en-US" sz="2400" spc="-15" dirty="0">
                <a:solidFill>
                  <a:srgbClr val="002F55"/>
                </a:solidFill>
                <a:latin typeface="Calibri"/>
                <a:cs typeface="Calibri"/>
              </a:rPr>
              <a:t>?</a:t>
            </a:r>
            <a:endParaRPr lang="LID4096" dirty="0"/>
          </a:p>
        </p:txBody>
      </p:sp>
      <p:sp>
        <p:nvSpPr>
          <p:cNvPr id="4" name="Date Placeholder 3">
            <a:extLst>
              <a:ext uri="{FF2B5EF4-FFF2-40B4-BE49-F238E27FC236}">
                <a16:creationId xmlns:a16="http://schemas.microsoft.com/office/drawing/2014/main" id="{83812935-A754-4559-95C4-ABEC055DF144}"/>
              </a:ext>
            </a:extLst>
          </p:cNvPr>
          <p:cNvSpPr>
            <a:spLocks noGrp="1"/>
          </p:cNvSpPr>
          <p:nvPr>
            <p:ph type="dt" sz="half" idx="10"/>
          </p:nvPr>
        </p:nvSpPr>
        <p:spPr/>
        <p:txBody>
          <a:bodyPr/>
          <a:lstStyle/>
          <a:p>
            <a:fld id="{5ACED792-A456-4A2E-84F6-A5904BB977FE}" type="datetime1">
              <a:rPr lang="de-DE" smtClean="0"/>
              <a:t>05.02.2025</a:t>
            </a:fld>
            <a:endParaRPr lang="de-DE"/>
          </a:p>
        </p:txBody>
      </p:sp>
      <p:sp>
        <p:nvSpPr>
          <p:cNvPr id="5" name="Footer Placeholder 4">
            <a:extLst>
              <a:ext uri="{FF2B5EF4-FFF2-40B4-BE49-F238E27FC236}">
                <a16:creationId xmlns:a16="http://schemas.microsoft.com/office/drawing/2014/main" id="{343BACAB-59AC-3E4A-FA74-B1ADAEC6584E}"/>
              </a:ext>
            </a:extLst>
          </p:cNvPr>
          <p:cNvSpPr>
            <a:spLocks noGrp="1"/>
          </p:cNvSpPr>
          <p:nvPr>
            <p:ph type="ftr" sz="quarter" idx="11"/>
          </p:nvPr>
        </p:nvSpPr>
        <p:spPr/>
        <p:txBody>
          <a:bodyPr/>
          <a:lstStyle/>
          <a:p>
            <a:r>
              <a:rPr lang="de-DE"/>
              <a:t>Fakultät WIM</a:t>
            </a:r>
            <a:endParaRPr lang="de-DE" dirty="0"/>
          </a:p>
        </p:txBody>
      </p:sp>
      <p:sp>
        <p:nvSpPr>
          <p:cNvPr id="6" name="Slide Number Placeholder 5">
            <a:extLst>
              <a:ext uri="{FF2B5EF4-FFF2-40B4-BE49-F238E27FC236}">
                <a16:creationId xmlns:a16="http://schemas.microsoft.com/office/drawing/2014/main" id="{3EA178DF-416D-84C3-7238-4E7AE7437A29}"/>
              </a:ext>
            </a:extLst>
          </p:cNvPr>
          <p:cNvSpPr>
            <a:spLocks noGrp="1"/>
          </p:cNvSpPr>
          <p:nvPr>
            <p:ph type="sldNum" sz="quarter" idx="12"/>
          </p:nvPr>
        </p:nvSpPr>
        <p:spPr/>
        <p:txBody>
          <a:bodyPr/>
          <a:lstStyle/>
          <a:p>
            <a:fld id="{FC0CC166-4E39-43B8-AB91-BDD1C4C9E224}" type="slidenum">
              <a:rPr lang="de-DE" smtClean="0"/>
              <a:t>33</a:t>
            </a:fld>
            <a:endParaRPr lang="de-DE"/>
          </a:p>
        </p:txBody>
      </p:sp>
    </p:spTree>
    <p:extLst>
      <p:ext uri="{BB962C8B-B14F-4D97-AF65-F5344CB8AC3E}">
        <p14:creationId xmlns:p14="http://schemas.microsoft.com/office/powerpoint/2010/main" val="46438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D4916D-D88D-4504-4868-0199826C11CE}"/>
              </a:ext>
            </a:extLst>
          </p:cNvPr>
          <p:cNvSpPr>
            <a:spLocks noGrp="1"/>
          </p:cNvSpPr>
          <p:nvPr>
            <p:ph type="title"/>
          </p:nvPr>
        </p:nvSpPr>
        <p:spPr/>
        <p:txBody>
          <a:bodyPr/>
          <a:lstStyle/>
          <a:p>
            <a:r>
              <a:rPr lang="en-US" dirty="0" err="1"/>
              <a:t>Programm</a:t>
            </a:r>
            <a:r>
              <a:rPr lang="en-US" dirty="0"/>
              <a:t> für </a:t>
            </a:r>
            <a:r>
              <a:rPr lang="en-US" dirty="0" err="1"/>
              <a:t>heute</a:t>
            </a:r>
            <a:endParaRPr lang="LID4096" dirty="0"/>
          </a:p>
        </p:txBody>
      </p:sp>
      <p:sp>
        <p:nvSpPr>
          <p:cNvPr id="11" name="Content Placeholder 10">
            <a:extLst>
              <a:ext uri="{FF2B5EF4-FFF2-40B4-BE49-F238E27FC236}">
                <a16:creationId xmlns:a16="http://schemas.microsoft.com/office/drawing/2014/main" id="{0AABAA2C-7381-13EC-498B-3F1A22614717}"/>
              </a:ext>
            </a:extLst>
          </p:cNvPr>
          <p:cNvSpPr>
            <a:spLocks noGrp="1"/>
          </p:cNvSpPr>
          <p:nvPr>
            <p:ph idx="1"/>
          </p:nvPr>
        </p:nvSpPr>
        <p:spPr/>
        <p:txBody>
          <a:bodyPr/>
          <a:lstStyle/>
          <a:p>
            <a:r>
              <a:rPr lang="de-DE" dirty="0"/>
              <a:t>Begrüßung durch </a:t>
            </a:r>
            <a:r>
              <a:rPr lang="de-DE" dirty="0" err="1"/>
              <a:t>Studiengangsmanagement</a:t>
            </a:r>
            <a:r>
              <a:rPr lang="de-DE" dirty="0"/>
              <a:t> und Fachschaft</a:t>
            </a:r>
          </a:p>
          <a:p>
            <a:pPr lvl="1"/>
            <a:r>
              <a:rPr lang="de-DE" dirty="0"/>
              <a:t>Allgemeine Informationen</a:t>
            </a:r>
          </a:p>
          <a:p>
            <a:pPr lvl="1"/>
            <a:r>
              <a:rPr lang="de-DE" dirty="0"/>
              <a:t>Informationen zu Studiengängen M. Sc. Wirtschaftsmathematik &amp;  Mathematik</a:t>
            </a:r>
          </a:p>
          <a:p>
            <a:pPr marL="0" indent="0">
              <a:buNone/>
            </a:pPr>
            <a:endParaRPr lang="de-DE" dirty="0"/>
          </a:p>
          <a:p>
            <a:r>
              <a:rPr lang="de-DE" dirty="0"/>
              <a:t>Campustour</a:t>
            </a:r>
          </a:p>
        </p:txBody>
      </p:sp>
      <p:sp>
        <p:nvSpPr>
          <p:cNvPr id="7" name="Date Placeholder 6">
            <a:extLst>
              <a:ext uri="{FF2B5EF4-FFF2-40B4-BE49-F238E27FC236}">
                <a16:creationId xmlns:a16="http://schemas.microsoft.com/office/drawing/2014/main" id="{E722A92D-ABF1-B01D-AA35-F4ABE445E9E2}"/>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464EA3DE-1A41-C6E6-E543-A81DBFD899C3}"/>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E7A35F1C-6B48-603C-924C-E11C3126B1F1}"/>
              </a:ext>
            </a:extLst>
          </p:cNvPr>
          <p:cNvSpPr>
            <a:spLocks noGrp="1"/>
          </p:cNvSpPr>
          <p:nvPr>
            <p:ph type="sldNum" sz="quarter" idx="12"/>
          </p:nvPr>
        </p:nvSpPr>
        <p:spPr/>
        <p:txBody>
          <a:bodyPr/>
          <a:lstStyle/>
          <a:p>
            <a:fld id="{FC0CC166-4E39-43B8-AB91-BDD1C4C9E224}" type="slidenum">
              <a:rPr lang="de-DE" smtClean="0"/>
              <a:t>4</a:t>
            </a:fld>
            <a:endParaRPr lang="de-DE"/>
          </a:p>
        </p:txBody>
      </p:sp>
    </p:spTree>
    <p:extLst>
      <p:ext uri="{BB962C8B-B14F-4D97-AF65-F5344CB8AC3E}">
        <p14:creationId xmlns:p14="http://schemas.microsoft.com/office/powerpoint/2010/main" val="352103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340D4-48FF-4C06-5610-6C4DF783E7B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11CE56F-E310-6025-3C9E-265A767B856A}"/>
              </a:ext>
            </a:extLst>
          </p:cNvPr>
          <p:cNvSpPr>
            <a:spLocks noGrp="1"/>
          </p:cNvSpPr>
          <p:nvPr>
            <p:ph type="title"/>
          </p:nvPr>
        </p:nvSpPr>
        <p:spPr/>
        <p:txBody>
          <a:bodyPr/>
          <a:lstStyle/>
          <a:p>
            <a:r>
              <a:rPr lang="en-US" dirty="0"/>
              <a:t>Agenda</a:t>
            </a:r>
            <a:endParaRPr lang="LID4096" dirty="0"/>
          </a:p>
        </p:txBody>
      </p:sp>
      <p:sp>
        <p:nvSpPr>
          <p:cNvPr id="11" name="Content Placeholder 10">
            <a:extLst>
              <a:ext uri="{FF2B5EF4-FFF2-40B4-BE49-F238E27FC236}">
                <a16:creationId xmlns:a16="http://schemas.microsoft.com/office/drawing/2014/main" id="{23D7CA6C-0EBA-9CDA-946D-3DF9DCCF5ADA}"/>
              </a:ext>
            </a:extLst>
          </p:cNvPr>
          <p:cNvSpPr>
            <a:spLocks noGrp="1"/>
          </p:cNvSpPr>
          <p:nvPr>
            <p:ph idx="1"/>
          </p:nvPr>
        </p:nvSpPr>
        <p:spPr>
          <a:xfrm>
            <a:off x="684000" y="1683232"/>
            <a:ext cx="7776000" cy="3834000"/>
          </a:xfrm>
        </p:spPr>
        <p:txBody>
          <a:bodyPr/>
          <a:lstStyle/>
          <a:p>
            <a:r>
              <a:rPr lang="de-DE" dirty="0"/>
              <a:t>Modulkatalog</a:t>
            </a:r>
          </a:p>
          <a:p>
            <a:r>
              <a:rPr lang="de-DE" dirty="0"/>
              <a:t>Studierendenportal – Portal²</a:t>
            </a:r>
          </a:p>
          <a:p>
            <a:r>
              <a:rPr lang="de-DE" dirty="0"/>
              <a:t>Aufbau des Studiums</a:t>
            </a:r>
          </a:p>
          <a:p>
            <a:r>
              <a:rPr lang="de-DE" dirty="0"/>
              <a:t>Prüfungsordnung</a:t>
            </a:r>
          </a:p>
          <a:p>
            <a:r>
              <a:rPr lang="de-DE" dirty="0"/>
              <a:t>Prüfungen</a:t>
            </a:r>
          </a:p>
          <a:p>
            <a:r>
              <a:rPr lang="de-DE" dirty="0"/>
              <a:t>Rund ums Studium</a:t>
            </a:r>
          </a:p>
          <a:p>
            <a:r>
              <a:rPr lang="de-DE" dirty="0"/>
              <a:t>Auslandssemester</a:t>
            </a:r>
          </a:p>
          <a:p>
            <a:r>
              <a:rPr lang="de-DE" dirty="0"/>
              <a:t>Freizeitangebot an der Uni Mannheim</a:t>
            </a:r>
          </a:p>
          <a:p>
            <a:r>
              <a:rPr lang="de-DE" dirty="0"/>
              <a:t>Fachschaft</a:t>
            </a:r>
          </a:p>
        </p:txBody>
      </p:sp>
      <p:sp>
        <p:nvSpPr>
          <p:cNvPr id="7" name="Date Placeholder 6">
            <a:extLst>
              <a:ext uri="{FF2B5EF4-FFF2-40B4-BE49-F238E27FC236}">
                <a16:creationId xmlns:a16="http://schemas.microsoft.com/office/drawing/2014/main" id="{96B1B265-A840-4E46-BBCB-9A0097922C47}"/>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CC5F5AB5-D750-92EC-6068-91DE84A355DD}"/>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C12BF315-E77D-C981-48FD-1023AA92E235}"/>
              </a:ext>
            </a:extLst>
          </p:cNvPr>
          <p:cNvSpPr>
            <a:spLocks noGrp="1"/>
          </p:cNvSpPr>
          <p:nvPr>
            <p:ph type="sldNum" sz="quarter" idx="12"/>
          </p:nvPr>
        </p:nvSpPr>
        <p:spPr/>
        <p:txBody>
          <a:bodyPr/>
          <a:lstStyle/>
          <a:p>
            <a:fld id="{FC0CC166-4E39-43B8-AB91-BDD1C4C9E224}" type="slidenum">
              <a:rPr lang="de-DE" smtClean="0"/>
              <a:t>5</a:t>
            </a:fld>
            <a:endParaRPr lang="de-DE"/>
          </a:p>
        </p:txBody>
      </p:sp>
    </p:spTree>
    <p:extLst>
      <p:ext uri="{BB962C8B-B14F-4D97-AF65-F5344CB8AC3E}">
        <p14:creationId xmlns:p14="http://schemas.microsoft.com/office/powerpoint/2010/main" val="389141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3B56B-BCD7-9611-26D7-BDF8DA7C0D5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43817A0-AE87-2607-5236-389843BF2CC4}"/>
              </a:ext>
            </a:extLst>
          </p:cNvPr>
          <p:cNvSpPr>
            <a:spLocks noGrp="1"/>
          </p:cNvSpPr>
          <p:nvPr>
            <p:ph type="title"/>
          </p:nvPr>
        </p:nvSpPr>
        <p:spPr/>
        <p:txBody>
          <a:bodyPr/>
          <a:lstStyle/>
          <a:p>
            <a:r>
              <a:rPr lang="en-US" dirty="0" err="1"/>
              <a:t>Modulkatalog</a:t>
            </a:r>
            <a:endParaRPr lang="LID4096" dirty="0"/>
          </a:p>
        </p:txBody>
      </p:sp>
      <p:sp>
        <p:nvSpPr>
          <p:cNvPr id="11" name="Content Placeholder 10">
            <a:extLst>
              <a:ext uri="{FF2B5EF4-FFF2-40B4-BE49-F238E27FC236}">
                <a16:creationId xmlns:a16="http://schemas.microsoft.com/office/drawing/2014/main" id="{A633BE3F-A93E-767A-7A95-6DA49C0E6D71}"/>
              </a:ext>
            </a:extLst>
          </p:cNvPr>
          <p:cNvSpPr>
            <a:spLocks noGrp="1"/>
          </p:cNvSpPr>
          <p:nvPr>
            <p:ph idx="1"/>
          </p:nvPr>
        </p:nvSpPr>
        <p:spPr/>
        <p:txBody>
          <a:bodyPr/>
          <a:lstStyle/>
          <a:p>
            <a:r>
              <a:rPr lang="de-DE" sz="2000" dirty="0"/>
              <a:t>Gibt eine Übersicht über alle </a:t>
            </a:r>
            <a:br>
              <a:rPr lang="de-DE" sz="2000" dirty="0"/>
            </a:br>
            <a:r>
              <a:rPr lang="de-DE" sz="2000" dirty="0"/>
              <a:t>Kurse, die für den Studiengang </a:t>
            </a:r>
            <a:br>
              <a:rPr lang="de-DE" sz="2000" dirty="0"/>
            </a:br>
            <a:r>
              <a:rPr lang="de-DE" sz="2000" dirty="0"/>
              <a:t>relevant sind</a:t>
            </a:r>
          </a:p>
          <a:p>
            <a:r>
              <a:rPr lang="de-DE" sz="2000" dirty="0"/>
              <a:t>Detaillierte Beschreibungen</a:t>
            </a:r>
            <a:br>
              <a:rPr lang="de-DE" sz="2000" dirty="0"/>
            </a:br>
            <a:r>
              <a:rPr lang="de-DE" sz="2000" dirty="0"/>
              <a:t>der Kurse</a:t>
            </a:r>
          </a:p>
          <a:p>
            <a:r>
              <a:rPr lang="de-DE" sz="2000" dirty="0"/>
              <a:t>Werden laufend aktualisiert </a:t>
            </a:r>
            <a:br>
              <a:rPr lang="de-DE" sz="2000" dirty="0"/>
            </a:br>
            <a:r>
              <a:rPr lang="de-DE" sz="2000" dirty="0"/>
              <a:t>(Appendix)</a:t>
            </a:r>
          </a:p>
          <a:p>
            <a:r>
              <a:rPr lang="de-DE" sz="2000" dirty="0"/>
              <a:t>Zu finden auf den Seiten  der Fakultät WIM</a:t>
            </a:r>
            <a:br>
              <a:rPr lang="de-DE" sz="2000" dirty="0"/>
            </a:br>
            <a:r>
              <a:rPr lang="de-DE" sz="2000" dirty="0">
                <a:hlinkClick r:id="rId2"/>
              </a:rPr>
              <a:t>https://www.wim.uni-mannheim.de/studium/studienorganisation/m-sc-wirtschaftsmathematik/#c109976</a:t>
            </a:r>
            <a:endParaRPr lang="de-DE" sz="2000" dirty="0"/>
          </a:p>
          <a:p>
            <a:r>
              <a:rPr lang="de-DE" sz="2000" dirty="0"/>
              <a:t>Übersicht über Veranstaltungen im Semester über das </a:t>
            </a:r>
            <a:r>
              <a:rPr lang="de-DE" sz="2000" b="1" dirty="0"/>
              <a:t>mittelfristige Vorlesungsverzeichnis</a:t>
            </a:r>
          </a:p>
        </p:txBody>
      </p:sp>
      <p:sp>
        <p:nvSpPr>
          <p:cNvPr id="7" name="Date Placeholder 6">
            <a:extLst>
              <a:ext uri="{FF2B5EF4-FFF2-40B4-BE49-F238E27FC236}">
                <a16:creationId xmlns:a16="http://schemas.microsoft.com/office/drawing/2014/main" id="{39E81EBC-6B0B-42BE-D93B-C4C695DE9C87}"/>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6AA7DB67-4E12-5E4E-69CE-9B0839FE9665}"/>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B027CCA8-073B-DA21-9048-0C81E25825CD}"/>
              </a:ext>
            </a:extLst>
          </p:cNvPr>
          <p:cNvSpPr>
            <a:spLocks noGrp="1"/>
          </p:cNvSpPr>
          <p:nvPr>
            <p:ph type="sldNum" sz="quarter" idx="12"/>
          </p:nvPr>
        </p:nvSpPr>
        <p:spPr/>
        <p:txBody>
          <a:bodyPr/>
          <a:lstStyle/>
          <a:p>
            <a:fld id="{FC0CC166-4E39-43B8-AB91-BDD1C4C9E224}" type="slidenum">
              <a:rPr lang="de-DE" smtClean="0"/>
              <a:t>6</a:t>
            </a:fld>
            <a:endParaRPr lang="de-DE"/>
          </a:p>
        </p:txBody>
      </p:sp>
      <p:grpSp>
        <p:nvGrpSpPr>
          <p:cNvPr id="2" name="object 4">
            <a:extLst>
              <a:ext uri="{FF2B5EF4-FFF2-40B4-BE49-F238E27FC236}">
                <a16:creationId xmlns:a16="http://schemas.microsoft.com/office/drawing/2014/main" id="{CD38664B-18AA-2F19-B2DB-3AA1AE34F1CD}"/>
              </a:ext>
            </a:extLst>
          </p:cNvPr>
          <p:cNvGrpSpPr/>
          <p:nvPr/>
        </p:nvGrpSpPr>
        <p:grpSpPr>
          <a:xfrm>
            <a:off x="4355976" y="1520788"/>
            <a:ext cx="4200525" cy="2717800"/>
            <a:chOff x="4568855" y="1688527"/>
            <a:chExt cx="4200525" cy="2717800"/>
          </a:xfrm>
        </p:grpSpPr>
        <p:pic>
          <p:nvPicPr>
            <p:cNvPr id="3" name="object 5">
              <a:extLst>
                <a:ext uri="{FF2B5EF4-FFF2-40B4-BE49-F238E27FC236}">
                  <a16:creationId xmlns:a16="http://schemas.microsoft.com/office/drawing/2014/main" id="{1E137B35-8966-51DB-35DC-394B98464A6C}"/>
                </a:ext>
              </a:extLst>
            </p:cNvPr>
            <p:cNvPicPr/>
            <p:nvPr/>
          </p:nvPicPr>
          <p:blipFill>
            <a:blip r:embed="rId3" cstate="print"/>
            <a:stretch>
              <a:fillRect/>
            </a:stretch>
          </p:blipFill>
          <p:spPr>
            <a:xfrm>
              <a:off x="4568855" y="1688527"/>
              <a:ext cx="4200311" cy="2717410"/>
            </a:xfrm>
            <a:prstGeom prst="rect">
              <a:avLst/>
            </a:prstGeom>
          </p:spPr>
        </p:pic>
        <p:sp>
          <p:nvSpPr>
            <p:cNvPr id="4" name="object 6">
              <a:extLst>
                <a:ext uri="{FF2B5EF4-FFF2-40B4-BE49-F238E27FC236}">
                  <a16:creationId xmlns:a16="http://schemas.microsoft.com/office/drawing/2014/main" id="{50EA995D-B29F-05D8-E695-27C0C1C63835}"/>
                </a:ext>
              </a:extLst>
            </p:cNvPr>
            <p:cNvSpPr/>
            <p:nvPr/>
          </p:nvSpPr>
          <p:spPr>
            <a:xfrm>
              <a:off x="4789169" y="3934205"/>
              <a:ext cx="1800225" cy="360045"/>
            </a:xfrm>
            <a:custGeom>
              <a:avLst/>
              <a:gdLst/>
              <a:ahLst/>
              <a:cxnLst/>
              <a:rect l="l" t="t" r="r" b="b"/>
              <a:pathLst>
                <a:path w="1800225" h="360045">
                  <a:moveTo>
                    <a:pt x="0" y="179832"/>
                  </a:moveTo>
                  <a:lnTo>
                    <a:pt x="26157" y="136617"/>
                  </a:lnTo>
                  <a:lnTo>
                    <a:pt x="70729" y="109835"/>
                  </a:lnTo>
                  <a:lnTo>
                    <a:pt x="134843" y="85106"/>
                  </a:lnTo>
                  <a:lnTo>
                    <a:pt x="173650" y="73627"/>
                  </a:lnTo>
                  <a:lnTo>
                    <a:pt x="216648" y="62801"/>
                  </a:lnTo>
                  <a:lnTo>
                    <a:pt x="263604" y="52673"/>
                  </a:lnTo>
                  <a:lnTo>
                    <a:pt x="314287" y="43290"/>
                  </a:lnTo>
                  <a:lnTo>
                    <a:pt x="368466" y="34698"/>
                  </a:lnTo>
                  <a:lnTo>
                    <a:pt x="425909" y="26944"/>
                  </a:lnTo>
                  <a:lnTo>
                    <a:pt x="486383" y="20073"/>
                  </a:lnTo>
                  <a:lnTo>
                    <a:pt x="549657" y="14132"/>
                  </a:lnTo>
                  <a:lnTo>
                    <a:pt x="615500" y="9168"/>
                  </a:lnTo>
                  <a:lnTo>
                    <a:pt x="683680" y="5226"/>
                  </a:lnTo>
                  <a:lnTo>
                    <a:pt x="753965" y="2353"/>
                  </a:lnTo>
                  <a:lnTo>
                    <a:pt x="826122" y="596"/>
                  </a:lnTo>
                  <a:lnTo>
                    <a:pt x="899921" y="0"/>
                  </a:lnTo>
                  <a:lnTo>
                    <a:pt x="973721" y="596"/>
                  </a:lnTo>
                  <a:lnTo>
                    <a:pt x="1045878" y="2353"/>
                  </a:lnTo>
                  <a:lnTo>
                    <a:pt x="1116163" y="5226"/>
                  </a:lnTo>
                  <a:lnTo>
                    <a:pt x="1184343" y="9168"/>
                  </a:lnTo>
                  <a:lnTo>
                    <a:pt x="1250186" y="14132"/>
                  </a:lnTo>
                  <a:lnTo>
                    <a:pt x="1313460" y="20073"/>
                  </a:lnTo>
                  <a:lnTo>
                    <a:pt x="1373934" y="26944"/>
                  </a:lnTo>
                  <a:lnTo>
                    <a:pt x="1431377" y="34698"/>
                  </a:lnTo>
                  <a:lnTo>
                    <a:pt x="1485556" y="43290"/>
                  </a:lnTo>
                  <a:lnTo>
                    <a:pt x="1536239" y="52673"/>
                  </a:lnTo>
                  <a:lnTo>
                    <a:pt x="1583195" y="62801"/>
                  </a:lnTo>
                  <a:lnTo>
                    <a:pt x="1626193" y="73627"/>
                  </a:lnTo>
                  <a:lnTo>
                    <a:pt x="1665000" y="85106"/>
                  </a:lnTo>
                  <a:lnTo>
                    <a:pt x="1729114" y="109835"/>
                  </a:lnTo>
                  <a:lnTo>
                    <a:pt x="1773686" y="136617"/>
                  </a:lnTo>
                  <a:lnTo>
                    <a:pt x="1799844" y="179832"/>
                  </a:lnTo>
                  <a:lnTo>
                    <a:pt x="1796860" y="194580"/>
                  </a:lnTo>
                  <a:lnTo>
                    <a:pt x="1753959" y="236671"/>
                  </a:lnTo>
                  <a:lnTo>
                    <a:pt x="1699384" y="262473"/>
                  </a:lnTo>
                  <a:lnTo>
                    <a:pt x="1626193" y="286036"/>
                  </a:lnTo>
                  <a:lnTo>
                    <a:pt x="1583195" y="296862"/>
                  </a:lnTo>
                  <a:lnTo>
                    <a:pt x="1536239" y="306990"/>
                  </a:lnTo>
                  <a:lnTo>
                    <a:pt x="1485556" y="316373"/>
                  </a:lnTo>
                  <a:lnTo>
                    <a:pt x="1431377" y="324965"/>
                  </a:lnTo>
                  <a:lnTo>
                    <a:pt x="1373934" y="332719"/>
                  </a:lnTo>
                  <a:lnTo>
                    <a:pt x="1313460" y="339590"/>
                  </a:lnTo>
                  <a:lnTo>
                    <a:pt x="1250186" y="345531"/>
                  </a:lnTo>
                  <a:lnTo>
                    <a:pt x="1184343" y="350495"/>
                  </a:lnTo>
                  <a:lnTo>
                    <a:pt x="1116163" y="354437"/>
                  </a:lnTo>
                  <a:lnTo>
                    <a:pt x="1045878" y="357310"/>
                  </a:lnTo>
                  <a:lnTo>
                    <a:pt x="973721" y="359067"/>
                  </a:lnTo>
                  <a:lnTo>
                    <a:pt x="899921" y="359664"/>
                  </a:lnTo>
                  <a:lnTo>
                    <a:pt x="826122" y="359067"/>
                  </a:lnTo>
                  <a:lnTo>
                    <a:pt x="753965" y="357310"/>
                  </a:lnTo>
                  <a:lnTo>
                    <a:pt x="683680" y="354437"/>
                  </a:lnTo>
                  <a:lnTo>
                    <a:pt x="615500" y="350495"/>
                  </a:lnTo>
                  <a:lnTo>
                    <a:pt x="549657" y="345531"/>
                  </a:lnTo>
                  <a:lnTo>
                    <a:pt x="486383" y="339590"/>
                  </a:lnTo>
                  <a:lnTo>
                    <a:pt x="425909" y="332719"/>
                  </a:lnTo>
                  <a:lnTo>
                    <a:pt x="368466" y="324965"/>
                  </a:lnTo>
                  <a:lnTo>
                    <a:pt x="314287" y="316373"/>
                  </a:lnTo>
                  <a:lnTo>
                    <a:pt x="263604" y="306990"/>
                  </a:lnTo>
                  <a:lnTo>
                    <a:pt x="216648" y="296862"/>
                  </a:lnTo>
                  <a:lnTo>
                    <a:pt x="173650" y="286036"/>
                  </a:lnTo>
                  <a:lnTo>
                    <a:pt x="134843" y="274557"/>
                  </a:lnTo>
                  <a:lnTo>
                    <a:pt x="70729" y="249828"/>
                  </a:lnTo>
                  <a:lnTo>
                    <a:pt x="26157" y="223046"/>
                  </a:lnTo>
                  <a:lnTo>
                    <a:pt x="0" y="179832"/>
                  </a:lnTo>
                  <a:close/>
                </a:path>
              </a:pathLst>
            </a:custGeom>
            <a:ln w="254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219524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48049-8230-E806-B7BE-153603F2B9B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C0DC54E-1B5B-C7B1-6070-7BCC30435E9E}"/>
              </a:ext>
            </a:extLst>
          </p:cNvPr>
          <p:cNvSpPr>
            <a:spLocks noGrp="1"/>
          </p:cNvSpPr>
          <p:nvPr>
            <p:ph type="title"/>
          </p:nvPr>
        </p:nvSpPr>
        <p:spPr/>
        <p:txBody>
          <a:bodyPr/>
          <a:lstStyle/>
          <a:p>
            <a:r>
              <a:rPr lang="en-US" spc="-5" dirty="0" err="1"/>
              <a:t>Studierendenportal</a:t>
            </a:r>
            <a:r>
              <a:rPr lang="en-US" spc="-45" dirty="0"/>
              <a:t> </a:t>
            </a:r>
            <a:r>
              <a:rPr lang="en-US" dirty="0"/>
              <a:t>-</a:t>
            </a:r>
            <a:r>
              <a:rPr lang="en-US" spc="-20" dirty="0"/>
              <a:t> </a:t>
            </a:r>
            <a:r>
              <a:rPr lang="en-US" spc="-15" dirty="0"/>
              <a:t>Portal</a:t>
            </a:r>
            <a:r>
              <a:rPr lang="en-DE" spc="-15" dirty="0"/>
              <a:t>²</a:t>
            </a:r>
            <a:endParaRPr lang="LID4096" dirty="0"/>
          </a:p>
        </p:txBody>
      </p:sp>
      <p:sp>
        <p:nvSpPr>
          <p:cNvPr id="11" name="Content Placeholder 10">
            <a:extLst>
              <a:ext uri="{FF2B5EF4-FFF2-40B4-BE49-F238E27FC236}">
                <a16:creationId xmlns:a16="http://schemas.microsoft.com/office/drawing/2014/main" id="{7B915E0C-7F96-105B-6520-237D72C0B06B}"/>
              </a:ext>
            </a:extLst>
          </p:cNvPr>
          <p:cNvSpPr>
            <a:spLocks noGrp="1"/>
          </p:cNvSpPr>
          <p:nvPr>
            <p:ph idx="1"/>
          </p:nvPr>
        </p:nvSpPr>
        <p:spPr/>
        <p:txBody>
          <a:bodyPr/>
          <a:lstStyle/>
          <a:p>
            <a:pPr marL="355600" indent="-343535">
              <a:lnSpc>
                <a:spcPct val="100000"/>
              </a:lnSpc>
              <a:spcBef>
                <a:spcPts val="670"/>
              </a:spcBef>
              <a:buClr>
                <a:srgbClr val="002F55"/>
              </a:buClr>
              <a:buFont typeface="Arial MT"/>
              <a:buChar char="•"/>
              <a:tabLst>
                <a:tab pos="355600" algn="l"/>
                <a:tab pos="356235" algn="l"/>
              </a:tabLst>
            </a:pPr>
            <a:r>
              <a:rPr lang="de-DE" sz="2400" u="heavy" spc="-5" dirty="0">
                <a:solidFill>
                  <a:srgbClr val="0000FF"/>
                </a:solidFill>
                <a:uFill>
                  <a:solidFill>
                    <a:srgbClr val="0000FF"/>
                  </a:solidFill>
                </a:uFill>
                <a:latin typeface="Calibri"/>
                <a:cs typeface="Calibri"/>
                <a:hlinkClick r:id="rId2"/>
              </a:rPr>
              <a:t>https://portal2.uni-mannheim.de/</a:t>
            </a:r>
            <a:endParaRPr lang="de-DE" sz="2400" dirty="0">
              <a:latin typeface="Calibri"/>
              <a:cs typeface="Calibri"/>
            </a:endParaRPr>
          </a:p>
          <a:p>
            <a:pPr marL="355600" indent="-343535">
              <a:lnSpc>
                <a:spcPct val="100000"/>
              </a:lnSpc>
              <a:spcBef>
                <a:spcPts val="580"/>
              </a:spcBef>
              <a:buFont typeface="Arial MT"/>
              <a:buChar char="•"/>
              <a:tabLst>
                <a:tab pos="355600" algn="l"/>
                <a:tab pos="356235" algn="l"/>
              </a:tabLst>
            </a:pPr>
            <a:r>
              <a:rPr lang="de-DE" sz="2400" spc="-10" dirty="0">
                <a:latin typeface="Calibri"/>
                <a:cs typeface="Calibri"/>
              </a:rPr>
              <a:t>Übersicht</a:t>
            </a:r>
            <a:r>
              <a:rPr lang="de-DE" sz="2400" spc="-30" dirty="0">
                <a:latin typeface="Calibri"/>
                <a:cs typeface="Calibri"/>
              </a:rPr>
              <a:t> </a:t>
            </a:r>
            <a:r>
              <a:rPr lang="de-DE" sz="2400" spc="-5" dirty="0">
                <a:latin typeface="Calibri"/>
                <a:cs typeface="Calibri"/>
              </a:rPr>
              <a:t>über</a:t>
            </a:r>
            <a:r>
              <a:rPr lang="de-DE" sz="2400" spc="-15" dirty="0">
                <a:latin typeface="Calibri"/>
                <a:cs typeface="Calibri"/>
              </a:rPr>
              <a:t> </a:t>
            </a:r>
            <a:r>
              <a:rPr lang="de-DE" sz="2400" spc="-20" dirty="0">
                <a:latin typeface="Calibri"/>
                <a:cs typeface="Calibri"/>
              </a:rPr>
              <a:t>Veranstaltungen</a:t>
            </a:r>
            <a:endParaRPr lang="de-DE" sz="2400" dirty="0">
              <a:latin typeface="Calibri"/>
              <a:cs typeface="Calibri"/>
            </a:endParaRPr>
          </a:p>
          <a:p>
            <a:pPr marL="756285" lvl="1" indent="-287020">
              <a:lnSpc>
                <a:spcPct val="100000"/>
              </a:lnSpc>
              <a:spcBef>
                <a:spcPts val="509"/>
              </a:spcBef>
              <a:buFont typeface="Arial MT"/>
              <a:buChar char="–"/>
              <a:tabLst>
                <a:tab pos="756285" algn="l"/>
                <a:tab pos="756920" algn="l"/>
              </a:tabLst>
            </a:pPr>
            <a:r>
              <a:rPr lang="de-DE" sz="2000" spc="-30" dirty="0">
                <a:latin typeface="Calibri"/>
                <a:cs typeface="Calibri"/>
              </a:rPr>
              <a:t>Termine</a:t>
            </a:r>
            <a:endParaRPr lang="de-DE" sz="2000" dirty="0">
              <a:latin typeface="Calibri"/>
              <a:cs typeface="Calibri"/>
            </a:endParaRPr>
          </a:p>
          <a:p>
            <a:pPr marL="756285" lvl="1" indent="-287020">
              <a:lnSpc>
                <a:spcPct val="100000"/>
              </a:lnSpc>
              <a:spcBef>
                <a:spcPts val="480"/>
              </a:spcBef>
              <a:buFont typeface="Arial MT"/>
              <a:buChar char="–"/>
              <a:tabLst>
                <a:tab pos="756285" algn="l"/>
                <a:tab pos="756920" algn="l"/>
              </a:tabLst>
            </a:pPr>
            <a:r>
              <a:rPr lang="de-DE" sz="2000" dirty="0">
                <a:latin typeface="Calibri"/>
                <a:cs typeface="Calibri"/>
              </a:rPr>
              <a:t>Räume</a:t>
            </a:r>
          </a:p>
          <a:p>
            <a:pPr marL="355600" indent="-343535">
              <a:lnSpc>
                <a:spcPct val="100000"/>
              </a:lnSpc>
              <a:spcBef>
                <a:spcPts val="545"/>
              </a:spcBef>
              <a:buFont typeface="Arial MT"/>
              <a:buChar char="•"/>
              <a:tabLst>
                <a:tab pos="355600" algn="l"/>
                <a:tab pos="356235" algn="l"/>
              </a:tabLst>
            </a:pPr>
            <a:r>
              <a:rPr lang="de-DE" sz="2400" spc="-10" dirty="0">
                <a:latin typeface="Calibri"/>
                <a:cs typeface="Calibri"/>
              </a:rPr>
              <a:t>Kursanmeldung</a:t>
            </a:r>
            <a:r>
              <a:rPr lang="de-DE" sz="2400" spc="-5" dirty="0">
                <a:latin typeface="Calibri"/>
                <a:cs typeface="Calibri"/>
              </a:rPr>
              <a:t> bis</a:t>
            </a:r>
            <a:r>
              <a:rPr lang="de-DE" sz="2400" spc="-15" dirty="0">
                <a:latin typeface="Calibri"/>
                <a:cs typeface="Calibri"/>
              </a:rPr>
              <a:t> </a:t>
            </a:r>
            <a:r>
              <a:rPr lang="de-DE" sz="2400" spc="-10" dirty="0">
                <a:latin typeface="Calibri"/>
                <a:cs typeface="Calibri"/>
              </a:rPr>
              <a:t>zum</a:t>
            </a:r>
            <a:r>
              <a:rPr lang="de-DE" sz="2400" spc="-15" dirty="0">
                <a:latin typeface="Calibri"/>
                <a:cs typeface="Calibri"/>
              </a:rPr>
              <a:t> </a:t>
            </a:r>
            <a:r>
              <a:rPr lang="de-DE" spc="-5" dirty="0">
                <a:latin typeface="Calibri"/>
                <a:cs typeface="Calibri"/>
              </a:rPr>
              <a:t>10</a:t>
            </a:r>
            <a:r>
              <a:rPr lang="de-DE" sz="2400" spc="-5" dirty="0">
                <a:latin typeface="Calibri"/>
                <a:cs typeface="Calibri"/>
              </a:rPr>
              <a:t>.</a:t>
            </a:r>
            <a:r>
              <a:rPr lang="de-DE" sz="2400" spc="-10" dirty="0">
                <a:latin typeface="Calibri"/>
                <a:cs typeface="Calibri"/>
              </a:rPr>
              <a:t> </a:t>
            </a:r>
            <a:r>
              <a:rPr lang="de-DE" sz="2400" spc="-60" dirty="0">
                <a:latin typeface="Calibri"/>
                <a:cs typeface="Calibri"/>
              </a:rPr>
              <a:t>bzw.</a:t>
            </a:r>
            <a:r>
              <a:rPr lang="de-DE" sz="2400" dirty="0">
                <a:latin typeface="Calibri"/>
                <a:cs typeface="Calibri"/>
              </a:rPr>
              <a:t> </a:t>
            </a:r>
            <a:r>
              <a:rPr lang="de-DE" sz="2400" spc="-5" dirty="0">
                <a:latin typeface="Calibri"/>
                <a:cs typeface="Calibri"/>
              </a:rPr>
              <a:t>23. Februar (je nach Teilnehmerbeschränkung)</a:t>
            </a:r>
            <a:endParaRPr lang="de-DE" sz="2400" dirty="0">
              <a:latin typeface="Calibri"/>
              <a:cs typeface="Calibri"/>
            </a:endParaRPr>
          </a:p>
          <a:p>
            <a:pPr marL="355600" indent="-343535">
              <a:lnSpc>
                <a:spcPct val="100000"/>
              </a:lnSpc>
              <a:spcBef>
                <a:spcPts val="580"/>
              </a:spcBef>
              <a:buFont typeface="Arial MT"/>
              <a:buChar char="•"/>
              <a:tabLst>
                <a:tab pos="355600" algn="l"/>
                <a:tab pos="356235" algn="l"/>
              </a:tabLst>
            </a:pPr>
            <a:r>
              <a:rPr lang="de-DE" sz="2400" spc="-5" dirty="0">
                <a:latin typeface="Calibri"/>
                <a:cs typeface="Calibri"/>
              </a:rPr>
              <a:t>Prüfungsanmeldung</a:t>
            </a:r>
            <a:endParaRPr lang="de-DE" sz="2400" dirty="0">
              <a:latin typeface="Calibri"/>
              <a:cs typeface="Calibri"/>
            </a:endParaRPr>
          </a:p>
          <a:p>
            <a:pPr marL="355600" indent="-343535">
              <a:lnSpc>
                <a:spcPct val="100000"/>
              </a:lnSpc>
              <a:spcBef>
                <a:spcPts val="575"/>
              </a:spcBef>
              <a:buFont typeface="Arial MT"/>
              <a:buChar char="•"/>
              <a:tabLst>
                <a:tab pos="355600" algn="l"/>
                <a:tab pos="356235" algn="l"/>
              </a:tabLst>
            </a:pPr>
            <a:r>
              <a:rPr lang="de-DE" sz="2400" spc="-5" dirty="0">
                <a:latin typeface="Calibri"/>
                <a:cs typeface="Calibri"/>
              </a:rPr>
              <a:t>Notenspiegel</a:t>
            </a:r>
            <a:endParaRPr lang="de-DE" sz="2400" dirty="0">
              <a:latin typeface="Calibri"/>
              <a:cs typeface="Calibri"/>
            </a:endParaRPr>
          </a:p>
          <a:p>
            <a:pPr marL="355600" indent="-343535">
              <a:lnSpc>
                <a:spcPct val="100000"/>
              </a:lnSpc>
              <a:spcBef>
                <a:spcPts val="575"/>
              </a:spcBef>
              <a:buFont typeface="Arial MT"/>
              <a:buChar char="•"/>
              <a:tabLst>
                <a:tab pos="355600" algn="l"/>
                <a:tab pos="356235" algn="l"/>
              </a:tabLst>
            </a:pPr>
            <a:r>
              <a:rPr lang="de-DE" sz="2400" spc="-5" dirty="0">
                <a:latin typeface="Calibri"/>
                <a:cs typeface="Calibri"/>
              </a:rPr>
              <a:t>Link</a:t>
            </a:r>
            <a:r>
              <a:rPr lang="de-DE" sz="2400" spc="-30" dirty="0">
                <a:latin typeface="Calibri"/>
                <a:cs typeface="Calibri"/>
              </a:rPr>
              <a:t> </a:t>
            </a:r>
            <a:r>
              <a:rPr lang="de-DE" sz="2400" spc="-10" dirty="0">
                <a:latin typeface="Calibri"/>
                <a:cs typeface="Calibri"/>
              </a:rPr>
              <a:t>zu</a:t>
            </a:r>
            <a:r>
              <a:rPr lang="de-DE" sz="2400" spc="-25" dirty="0">
                <a:latin typeface="Calibri"/>
                <a:cs typeface="Calibri"/>
              </a:rPr>
              <a:t> </a:t>
            </a:r>
            <a:r>
              <a:rPr lang="de-DE" sz="2400" spc="-5" dirty="0">
                <a:latin typeface="Calibri"/>
                <a:cs typeface="Calibri"/>
              </a:rPr>
              <a:t>Ilias</a:t>
            </a:r>
            <a:endParaRPr lang="de-DE" sz="2400" dirty="0">
              <a:latin typeface="Calibri"/>
              <a:cs typeface="Calibri"/>
            </a:endParaRPr>
          </a:p>
        </p:txBody>
      </p:sp>
      <p:sp>
        <p:nvSpPr>
          <p:cNvPr id="7" name="Date Placeholder 6">
            <a:extLst>
              <a:ext uri="{FF2B5EF4-FFF2-40B4-BE49-F238E27FC236}">
                <a16:creationId xmlns:a16="http://schemas.microsoft.com/office/drawing/2014/main" id="{7CEF86F9-DE61-9153-E386-954E8D2060FB}"/>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F665E539-9E6B-16E4-9E3B-A174493A5D68}"/>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4629778A-07E1-2883-9406-2F31514E04D6}"/>
              </a:ext>
            </a:extLst>
          </p:cNvPr>
          <p:cNvSpPr>
            <a:spLocks noGrp="1"/>
          </p:cNvSpPr>
          <p:nvPr>
            <p:ph type="sldNum" sz="quarter" idx="12"/>
          </p:nvPr>
        </p:nvSpPr>
        <p:spPr/>
        <p:txBody>
          <a:bodyPr/>
          <a:lstStyle/>
          <a:p>
            <a:fld id="{FC0CC166-4E39-43B8-AB91-BDD1C4C9E224}" type="slidenum">
              <a:rPr lang="de-DE" smtClean="0"/>
              <a:t>7</a:t>
            </a:fld>
            <a:endParaRPr lang="de-DE"/>
          </a:p>
        </p:txBody>
      </p:sp>
    </p:spTree>
    <p:extLst>
      <p:ext uri="{BB962C8B-B14F-4D97-AF65-F5344CB8AC3E}">
        <p14:creationId xmlns:p14="http://schemas.microsoft.com/office/powerpoint/2010/main" val="81175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F73C5-86FC-7109-31FD-6D891B17A54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5F5F79B-BE2B-7032-525F-F51E146CA8A4}"/>
              </a:ext>
            </a:extLst>
          </p:cNvPr>
          <p:cNvSpPr>
            <a:spLocks noGrp="1"/>
          </p:cNvSpPr>
          <p:nvPr>
            <p:ph type="title"/>
          </p:nvPr>
        </p:nvSpPr>
        <p:spPr/>
        <p:txBody>
          <a:bodyPr/>
          <a:lstStyle/>
          <a:p>
            <a:r>
              <a:rPr lang="de-DE" dirty="0"/>
              <a:t>Aufbau</a:t>
            </a:r>
            <a:r>
              <a:rPr lang="de-DE" spc="-25" dirty="0"/>
              <a:t> </a:t>
            </a:r>
            <a:r>
              <a:rPr lang="de-DE" dirty="0"/>
              <a:t>des</a:t>
            </a:r>
            <a:r>
              <a:rPr lang="de-DE" spc="-15" dirty="0"/>
              <a:t> </a:t>
            </a:r>
            <a:r>
              <a:rPr lang="de-DE" dirty="0"/>
              <a:t>Studiums</a:t>
            </a:r>
            <a:r>
              <a:rPr lang="de-DE" spc="-20" dirty="0"/>
              <a:t> </a:t>
            </a:r>
            <a:r>
              <a:rPr lang="de-DE" spc="-15" dirty="0"/>
              <a:t>Master </a:t>
            </a:r>
            <a:r>
              <a:rPr lang="de-DE" spc="-665" dirty="0"/>
              <a:t> </a:t>
            </a:r>
            <a:r>
              <a:rPr lang="de-DE" spc="-5" dirty="0"/>
              <a:t>Wirtschaftsmathematik</a:t>
            </a:r>
            <a:endParaRPr lang="LID4096" dirty="0"/>
          </a:p>
        </p:txBody>
      </p:sp>
      <p:sp>
        <p:nvSpPr>
          <p:cNvPr id="11" name="Content Placeholder 10">
            <a:extLst>
              <a:ext uri="{FF2B5EF4-FFF2-40B4-BE49-F238E27FC236}">
                <a16:creationId xmlns:a16="http://schemas.microsoft.com/office/drawing/2014/main" id="{7C639EA7-6670-9216-BA40-C906926B2F55}"/>
              </a:ext>
            </a:extLst>
          </p:cNvPr>
          <p:cNvSpPr>
            <a:spLocks noGrp="1"/>
          </p:cNvSpPr>
          <p:nvPr>
            <p:ph idx="1"/>
          </p:nvPr>
        </p:nvSpPr>
        <p:spPr/>
        <p:txBody>
          <a:bodyPr/>
          <a:lstStyle/>
          <a:p>
            <a:pPr marL="0" indent="0">
              <a:lnSpc>
                <a:spcPct val="100000"/>
              </a:lnSpc>
              <a:spcBef>
                <a:spcPts val="670"/>
              </a:spcBef>
              <a:buNone/>
            </a:pPr>
            <a:r>
              <a:rPr lang="en-US" sz="2400" spc="-5" dirty="0" err="1">
                <a:solidFill>
                  <a:srgbClr val="002F55"/>
                </a:solidFill>
                <a:latin typeface="Calibri"/>
                <a:cs typeface="Calibri"/>
              </a:rPr>
              <a:t>Prüfungsleistungen</a:t>
            </a:r>
            <a:r>
              <a:rPr lang="en-US" sz="2400" spc="15" dirty="0">
                <a:solidFill>
                  <a:srgbClr val="002F55"/>
                </a:solidFill>
                <a:latin typeface="Calibri"/>
                <a:cs typeface="Calibri"/>
              </a:rPr>
              <a:t> </a:t>
            </a:r>
            <a:r>
              <a:rPr lang="en-US" sz="2400" dirty="0" err="1">
                <a:solidFill>
                  <a:srgbClr val="002F55"/>
                </a:solidFill>
                <a:latin typeface="Calibri"/>
                <a:cs typeface="Calibri"/>
              </a:rPr>
              <a:t>im</a:t>
            </a:r>
            <a:r>
              <a:rPr lang="en-US" sz="2400" dirty="0">
                <a:solidFill>
                  <a:srgbClr val="002F55"/>
                </a:solidFill>
                <a:latin typeface="Calibri"/>
                <a:cs typeface="Calibri"/>
              </a:rPr>
              <a:t> </a:t>
            </a:r>
            <a:r>
              <a:rPr lang="en-US" sz="2400" spc="-15" dirty="0" err="1">
                <a:solidFill>
                  <a:srgbClr val="002F55"/>
                </a:solidFill>
                <a:latin typeface="Calibri"/>
                <a:cs typeface="Calibri"/>
              </a:rPr>
              <a:t>Umfang</a:t>
            </a:r>
            <a:r>
              <a:rPr lang="en-US" sz="2400" spc="-15" dirty="0">
                <a:solidFill>
                  <a:srgbClr val="002F55"/>
                </a:solidFill>
                <a:latin typeface="Calibri"/>
                <a:cs typeface="Calibri"/>
              </a:rPr>
              <a:t> von</a:t>
            </a:r>
            <a:r>
              <a:rPr lang="en-US" sz="2400" spc="-55" dirty="0">
                <a:solidFill>
                  <a:srgbClr val="002F55"/>
                </a:solidFill>
                <a:latin typeface="Calibri"/>
                <a:cs typeface="Calibri"/>
              </a:rPr>
              <a:t> </a:t>
            </a:r>
            <a:r>
              <a:rPr lang="en-US" sz="2400" b="1" spc="-5" dirty="0">
                <a:solidFill>
                  <a:srgbClr val="002F55"/>
                </a:solidFill>
                <a:latin typeface="Calibri"/>
                <a:cs typeface="Calibri"/>
              </a:rPr>
              <a:t>120-127</a:t>
            </a:r>
            <a:r>
              <a:rPr lang="en-US" sz="2400" b="1" dirty="0">
                <a:solidFill>
                  <a:srgbClr val="002F55"/>
                </a:solidFill>
                <a:latin typeface="Calibri"/>
                <a:cs typeface="Calibri"/>
              </a:rPr>
              <a:t> </a:t>
            </a:r>
            <a:r>
              <a:rPr lang="en-US" sz="2400" b="1" spc="-10" dirty="0">
                <a:solidFill>
                  <a:srgbClr val="002F55"/>
                </a:solidFill>
                <a:latin typeface="Calibri"/>
                <a:cs typeface="Calibri"/>
              </a:rPr>
              <a:t>ECTS</a:t>
            </a:r>
            <a:r>
              <a:rPr lang="en-US" sz="2400" spc="-10" dirty="0">
                <a:solidFill>
                  <a:srgbClr val="002F55"/>
                </a:solidFill>
                <a:latin typeface="Calibri"/>
                <a:cs typeface="Calibri"/>
              </a:rPr>
              <a:t>,</a:t>
            </a:r>
            <a:r>
              <a:rPr lang="en-US" sz="2400" spc="-15" dirty="0">
                <a:solidFill>
                  <a:srgbClr val="002F55"/>
                </a:solidFill>
                <a:latin typeface="Calibri"/>
                <a:cs typeface="Calibri"/>
              </a:rPr>
              <a:t> </a:t>
            </a:r>
            <a:r>
              <a:rPr lang="en-US" sz="2400" spc="-20" dirty="0" err="1">
                <a:solidFill>
                  <a:srgbClr val="002F55"/>
                </a:solidFill>
                <a:latin typeface="Calibri"/>
                <a:cs typeface="Calibri"/>
              </a:rPr>
              <a:t>davon</a:t>
            </a:r>
            <a:endParaRPr lang="en-US" sz="2400" dirty="0">
              <a:latin typeface="Calibri"/>
              <a:cs typeface="Calibri"/>
            </a:endParaRPr>
          </a:p>
          <a:p>
            <a:pPr marL="355600" indent="-343535">
              <a:lnSpc>
                <a:spcPct val="100000"/>
              </a:lnSpc>
              <a:spcBef>
                <a:spcPts val="580"/>
              </a:spcBef>
              <a:buFont typeface="Arial MT"/>
              <a:buChar char="•"/>
              <a:tabLst>
                <a:tab pos="355600" algn="l"/>
                <a:tab pos="356235" algn="l"/>
              </a:tabLst>
            </a:pPr>
            <a:r>
              <a:rPr lang="en-US" sz="2400" spc="-5" dirty="0">
                <a:solidFill>
                  <a:srgbClr val="002F55"/>
                </a:solidFill>
                <a:latin typeface="Calibri"/>
                <a:cs typeface="Calibri"/>
              </a:rPr>
              <a:t>Allgemeine</a:t>
            </a:r>
            <a:r>
              <a:rPr lang="en-US" sz="2400" spc="-20" dirty="0">
                <a:solidFill>
                  <a:srgbClr val="002F55"/>
                </a:solidFill>
                <a:latin typeface="Calibri"/>
                <a:cs typeface="Calibri"/>
              </a:rPr>
              <a:t> </a:t>
            </a:r>
            <a:r>
              <a:rPr lang="en-US" sz="2400" spc="-5" dirty="0" err="1">
                <a:solidFill>
                  <a:srgbClr val="002F55"/>
                </a:solidFill>
                <a:latin typeface="Calibri"/>
                <a:cs typeface="Calibri"/>
              </a:rPr>
              <a:t>Mathematik</a:t>
            </a:r>
            <a:r>
              <a:rPr lang="en-US" sz="2400" spc="-5" dirty="0">
                <a:solidFill>
                  <a:srgbClr val="002F55"/>
                </a:solidFill>
                <a:latin typeface="Calibri"/>
                <a:cs typeface="Calibri"/>
              </a:rPr>
              <a:t>:</a:t>
            </a:r>
            <a:r>
              <a:rPr lang="en-US" sz="2400" spc="-40" dirty="0">
                <a:solidFill>
                  <a:srgbClr val="002F55"/>
                </a:solidFill>
                <a:latin typeface="Calibri"/>
                <a:cs typeface="Calibri"/>
              </a:rPr>
              <a:t> </a:t>
            </a:r>
            <a:r>
              <a:rPr lang="en-US" sz="2400" spc="-5" dirty="0" err="1">
                <a:solidFill>
                  <a:srgbClr val="002F55"/>
                </a:solidFill>
                <a:latin typeface="Calibri"/>
                <a:cs typeface="Calibri"/>
              </a:rPr>
              <a:t>mindestens</a:t>
            </a:r>
            <a:r>
              <a:rPr lang="en-US" sz="2400" spc="-25" dirty="0">
                <a:solidFill>
                  <a:srgbClr val="002F55"/>
                </a:solidFill>
                <a:latin typeface="Calibri"/>
                <a:cs typeface="Calibri"/>
              </a:rPr>
              <a:t> </a:t>
            </a:r>
            <a:r>
              <a:rPr lang="en-US" sz="2400" dirty="0">
                <a:solidFill>
                  <a:srgbClr val="002F55"/>
                </a:solidFill>
                <a:latin typeface="Calibri"/>
                <a:cs typeface="Calibri"/>
              </a:rPr>
              <a:t>16</a:t>
            </a:r>
            <a:r>
              <a:rPr lang="en-US" sz="2400" spc="-20" dirty="0">
                <a:solidFill>
                  <a:srgbClr val="002F55"/>
                </a:solidFill>
                <a:latin typeface="Calibri"/>
                <a:cs typeface="Calibri"/>
              </a:rPr>
              <a:t> </a:t>
            </a:r>
            <a:r>
              <a:rPr lang="en-US" sz="2400" spc="-10" dirty="0">
                <a:solidFill>
                  <a:srgbClr val="002F55"/>
                </a:solidFill>
                <a:latin typeface="Calibri"/>
                <a:cs typeface="Calibri"/>
              </a:rPr>
              <a:t>ECTS</a:t>
            </a:r>
            <a:endParaRPr lang="en-US" sz="2400" dirty="0">
              <a:latin typeface="Calibri"/>
              <a:cs typeface="Calibri"/>
            </a:endParaRPr>
          </a:p>
          <a:p>
            <a:pPr marL="355600" indent="-343535">
              <a:lnSpc>
                <a:spcPct val="100000"/>
              </a:lnSpc>
              <a:spcBef>
                <a:spcPts val="575"/>
              </a:spcBef>
              <a:buFont typeface="Arial MT"/>
              <a:buChar char="•"/>
              <a:tabLst>
                <a:tab pos="355600" algn="l"/>
                <a:tab pos="356235" algn="l"/>
              </a:tabLst>
            </a:pPr>
            <a:r>
              <a:rPr lang="en-US" sz="2400" spc="-10" dirty="0" err="1">
                <a:solidFill>
                  <a:srgbClr val="002F55"/>
                </a:solidFill>
                <a:latin typeface="Calibri"/>
                <a:cs typeface="Calibri"/>
              </a:rPr>
              <a:t>Schwerpunkt</a:t>
            </a:r>
            <a:r>
              <a:rPr lang="en-US" sz="2400" spc="-10" dirty="0">
                <a:solidFill>
                  <a:srgbClr val="002F55"/>
                </a:solidFill>
                <a:latin typeface="Calibri"/>
                <a:cs typeface="Calibri"/>
              </a:rPr>
              <a:t>:</a:t>
            </a:r>
            <a:r>
              <a:rPr lang="en-US" sz="2400" spc="-35" dirty="0">
                <a:solidFill>
                  <a:srgbClr val="002F55"/>
                </a:solidFill>
                <a:latin typeface="Calibri"/>
                <a:cs typeface="Calibri"/>
              </a:rPr>
              <a:t> </a:t>
            </a:r>
            <a:r>
              <a:rPr lang="en-US" sz="2400" spc="-5" dirty="0" err="1">
                <a:solidFill>
                  <a:srgbClr val="002F55"/>
                </a:solidFill>
                <a:latin typeface="Calibri"/>
                <a:cs typeface="Calibri"/>
              </a:rPr>
              <a:t>mindestens</a:t>
            </a:r>
            <a:r>
              <a:rPr lang="en-US" sz="2400" spc="-25" dirty="0">
                <a:solidFill>
                  <a:srgbClr val="002F55"/>
                </a:solidFill>
                <a:latin typeface="Calibri"/>
                <a:cs typeface="Calibri"/>
              </a:rPr>
              <a:t> </a:t>
            </a:r>
            <a:r>
              <a:rPr lang="en-US" sz="2400" dirty="0">
                <a:solidFill>
                  <a:srgbClr val="002F55"/>
                </a:solidFill>
                <a:latin typeface="Calibri"/>
                <a:cs typeface="Calibri"/>
              </a:rPr>
              <a:t>14</a:t>
            </a:r>
            <a:r>
              <a:rPr lang="en-US" sz="2400" spc="-20" dirty="0">
                <a:solidFill>
                  <a:srgbClr val="002F55"/>
                </a:solidFill>
                <a:latin typeface="Calibri"/>
                <a:cs typeface="Calibri"/>
              </a:rPr>
              <a:t> </a:t>
            </a:r>
            <a:r>
              <a:rPr lang="en-US" sz="2400" spc="-10" dirty="0">
                <a:solidFill>
                  <a:srgbClr val="002F55"/>
                </a:solidFill>
                <a:latin typeface="Calibri"/>
                <a:cs typeface="Calibri"/>
              </a:rPr>
              <a:t>ECTS</a:t>
            </a:r>
            <a:endParaRPr lang="en-US" sz="2400" dirty="0">
              <a:latin typeface="Calibri"/>
              <a:cs typeface="Calibri"/>
            </a:endParaRPr>
          </a:p>
          <a:p>
            <a:pPr marL="756285" marR="367030" indent="-287020">
              <a:lnSpc>
                <a:spcPct val="100000"/>
              </a:lnSpc>
              <a:spcBef>
                <a:spcPts val="509"/>
              </a:spcBef>
              <a:tabLst>
                <a:tab pos="756285" algn="l"/>
              </a:tabLst>
            </a:pPr>
            <a:r>
              <a:rPr lang="en-US" sz="2000" spc="-20" dirty="0" err="1">
                <a:solidFill>
                  <a:srgbClr val="002F55"/>
                </a:solidFill>
                <a:latin typeface="Calibri"/>
                <a:cs typeface="Calibri"/>
              </a:rPr>
              <a:t>Kurse</a:t>
            </a:r>
            <a:r>
              <a:rPr lang="en-US" sz="2000" spc="5" dirty="0">
                <a:solidFill>
                  <a:srgbClr val="002F55"/>
                </a:solidFill>
                <a:latin typeface="Calibri"/>
                <a:cs typeface="Calibri"/>
              </a:rPr>
              <a:t> </a:t>
            </a:r>
            <a:r>
              <a:rPr lang="en-US" sz="2000" spc="-5" dirty="0">
                <a:solidFill>
                  <a:srgbClr val="002F55"/>
                </a:solidFill>
                <a:latin typeface="Calibri"/>
                <a:cs typeface="Calibri"/>
              </a:rPr>
              <a:t>in</a:t>
            </a:r>
            <a:r>
              <a:rPr lang="en-US" sz="2000" spc="10" dirty="0">
                <a:solidFill>
                  <a:srgbClr val="002F55"/>
                </a:solidFill>
                <a:latin typeface="Calibri"/>
                <a:cs typeface="Calibri"/>
              </a:rPr>
              <a:t> </a:t>
            </a:r>
            <a:r>
              <a:rPr lang="en-US" sz="2000" spc="-10" dirty="0" err="1">
                <a:solidFill>
                  <a:srgbClr val="002F55"/>
                </a:solidFill>
                <a:latin typeface="Calibri"/>
                <a:cs typeface="Calibri"/>
              </a:rPr>
              <a:t>Ökonometrie</a:t>
            </a:r>
            <a:r>
              <a:rPr lang="en-US" sz="2000" spc="10" dirty="0">
                <a:solidFill>
                  <a:srgbClr val="002F55"/>
                </a:solidFill>
                <a:latin typeface="Calibri"/>
                <a:cs typeface="Calibri"/>
              </a:rPr>
              <a:t> </a:t>
            </a:r>
            <a:r>
              <a:rPr lang="en-US" sz="2000" spc="-5" dirty="0" err="1">
                <a:solidFill>
                  <a:srgbClr val="002F55"/>
                </a:solidFill>
                <a:latin typeface="Calibri"/>
                <a:cs typeface="Calibri"/>
              </a:rPr>
              <a:t>sowie</a:t>
            </a:r>
            <a:r>
              <a:rPr lang="en-US" sz="2000" spc="20" dirty="0">
                <a:solidFill>
                  <a:srgbClr val="002F55"/>
                </a:solidFill>
                <a:latin typeface="Calibri"/>
                <a:cs typeface="Calibri"/>
              </a:rPr>
              <a:t> </a:t>
            </a:r>
            <a:r>
              <a:rPr lang="en-US" sz="2000" spc="-10" dirty="0" err="1">
                <a:solidFill>
                  <a:srgbClr val="002F55"/>
                </a:solidFill>
                <a:latin typeface="Calibri"/>
                <a:cs typeface="Calibri"/>
              </a:rPr>
              <a:t>Kryptographie</a:t>
            </a:r>
            <a:r>
              <a:rPr lang="en-US" sz="2000" spc="-10" dirty="0">
                <a:solidFill>
                  <a:srgbClr val="002F55"/>
                </a:solidFill>
                <a:latin typeface="Calibri"/>
                <a:cs typeface="Calibri"/>
              </a:rPr>
              <a:t>/</a:t>
            </a:r>
            <a:r>
              <a:rPr lang="en-US" sz="2000" spc="-10" dirty="0" err="1">
                <a:solidFill>
                  <a:srgbClr val="002F55"/>
                </a:solidFill>
                <a:latin typeface="Calibri"/>
                <a:cs typeface="Calibri"/>
              </a:rPr>
              <a:t>Komplexitätstheorie</a:t>
            </a:r>
            <a:r>
              <a:rPr lang="en-US" sz="2000" spc="-10" dirty="0">
                <a:solidFill>
                  <a:srgbClr val="002F55"/>
                </a:solidFill>
                <a:latin typeface="Calibri"/>
                <a:cs typeface="Calibri"/>
              </a:rPr>
              <a:t> </a:t>
            </a:r>
            <a:r>
              <a:rPr lang="en-US" sz="2000" spc="-434" dirty="0">
                <a:solidFill>
                  <a:srgbClr val="002F55"/>
                </a:solidFill>
                <a:latin typeface="Calibri"/>
                <a:cs typeface="Calibri"/>
              </a:rPr>
              <a:t> </a:t>
            </a:r>
            <a:r>
              <a:rPr lang="en-US" sz="2000" dirty="0" err="1">
                <a:solidFill>
                  <a:srgbClr val="002F55"/>
                </a:solidFill>
                <a:latin typeface="Calibri"/>
                <a:cs typeface="Calibri"/>
              </a:rPr>
              <a:t>möglich</a:t>
            </a:r>
            <a:endParaRPr lang="en-US" sz="2000" dirty="0">
              <a:latin typeface="Calibri"/>
              <a:cs typeface="Calibri"/>
            </a:endParaRPr>
          </a:p>
          <a:p>
            <a:pPr marL="355600" indent="-343535">
              <a:lnSpc>
                <a:spcPct val="100000"/>
              </a:lnSpc>
              <a:spcBef>
                <a:spcPts val="550"/>
              </a:spcBef>
              <a:buFont typeface="Arial MT"/>
              <a:buChar char="•"/>
              <a:tabLst>
                <a:tab pos="355600" algn="l"/>
                <a:tab pos="356235" algn="l"/>
              </a:tabLst>
            </a:pPr>
            <a:r>
              <a:rPr lang="en-US" sz="2400" spc="-5" dirty="0" err="1">
                <a:solidFill>
                  <a:srgbClr val="002F55"/>
                </a:solidFill>
                <a:latin typeface="Calibri"/>
                <a:cs typeface="Calibri"/>
              </a:rPr>
              <a:t>Wirtschaftswissenschaften</a:t>
            </a:r>
            <a:r>
              <a:rPr lang="en-US" sz="2400" spc="-5" dirty="0">
                <a:solidFill>
                  <a:srgbClr val="002F55"/>
                </a:solidFill>
                <a:latin typeface="Calibri"/>
                <a:cs typeface="Calibri"/>
              </a:rPr>
              <a:t>:</a:t>
            </a:r>
            <a:r>
              <a:rPr lang="en-US" sz="2400" spc="-20" dirty="0">
                <a:solidFill>
                  <a:srgbClr val="002F55"/>
                </a:solidFill>
                <a:latin typeface="Calibri"/>
                <a:cs typeface="Calibri"/>
              </a:rPr>
              <a:t> </a:t>
            </a:r>
            <a:r>
              <a:rPr lang="en-US" sz="2400" spc="-5" dirty="0">
                <a:solidFill>
                  <a:srgbClr val="002F55"/>
                </a:solidFill>
                <a:latin typeface="Calibri"/>
                <a:cs typeface="Calibri"/>
              </a:rPr>
              <a:t>31-40</a:t>
            </a:r>
            <a:r>
              <a:rPr lang="en-US" sz="2400" spc="-15" dirty="0">
                <a:solidFill>
                  <a:srgbClr val="002F55"/>
                </a:solidFill>
                <a:latin typeface="Calibri"/>
                <a:cs typeface="Calibri"/>
              </a:rPr>
              <a:t> </a:t>
            </a:r>
            <a:r>
              <a:rPr lang="en-US" sz="2400" spc="-10" dirty="0">
                <a:solidFill>
                  <a:srgbClr val="002F55"/>
                </a:solidFill>
                <a:latin typeface="Calibri"/>
                <a:cs typeface="Calibri"/>
              </a:rPr>
              <a:t>ECTS,</a:t>
            </a:r>
            <a:r>
              <a:rPr lang="en-US" sz="2400" spc="-20" dirty="0">
                <a:solidFill>
                  <a:srgbClr val="002F55"/>
                </a:solidFill>
                <a:latin typeface="Calibri"/>
                <a:cs typeface="Calibri"/>
              </a:rPr>
              <a:t> </a:t>
            </a:r>
            <a:r>
              <a:rPr lang="en-US" sz="2400" spc="-10" dirty="0">
                <a:solidFill>
                  <a:srgbClr val="002F55"/>
                </a:solidFill>
                <a:latin typeface="Calibri"/>
                <a:cs typeface="Calibri"/>
              </a:rPr>
              <a:t>maximal</a:t>
            </a:r>
            <a:r>
              <a:rPr lang="en-US" sz="2400" spc="-20" dirty="0">
                <a:solidFill>
                  <a:srgbClr val="002F55"/>
                </a:solidFill>
                <a:latin typeface="Calibri"/>
                <a:cs typeface="Calibri"/>
              </a:rPr>
              <a:t> </a:t>
            </a:r>
            <a:r>
              <a:rPr lang="en-US" sz="2400" dirty="0">
                <a:solidFill>
                  <a:srgbClr val="002F55"/>
                </a:solidFill>
                <a:latin typeface="Calibri"/>
                <a:cs typeface="Calibri"/>
              </a:rPr>
              <a:t>24</a:t>
            </a:r>
            <a:r>
              <a:rPr lang="en-US" sz="2400" spc="-15" dirty="0">
                <a:solidFill>
                  <a:srgbClr val="002F55"/>
                </a:solidFill>
                <a:latin typeface="Calibri"/>
                <a:cs typeface="Calibri"/>
              </a:rPr>
              <a:t> </a:t>
            </a:r>
            <a:r>
              <a:rPr lang="en-US" sz="2400" spc="-10" dirty="0">
                <a:solidFill>
                  <a:srgbClr val="002F55"/>
                </a:solidFill>
                <a:latin typeface="Calibri"/>
                <a:cs typeface="Calibri"/>
              </a:rPr>
              <a:t>ECTS</a:t>
            </a:r>
            <a:r>
              <a:rPr lang="en-US" sz="2400" spc="-20" dirty="0">
                <a:solidFill>
                  <a:srgbClr val="002F55"/>
                </a:solidFill>
                <a:latin typeface="Calibri"/>
                <a:cs typeface="Calibri"/>
              </a:rPr>
              <a:t> </a:t>
            </a:r>
            <a:r>
              <a:rPr lang="en-US" sz="2400" dirty="0">
                <a:solidFill>
                  <a:srgbClr val="002F55"/>
                </a:solidFill>
                <a:latin typeface="Calibri"/>
                <a:cs typeface="Calibri"/>
              </a:rPr>
              <a:t>in</a:t>
            </a:r>
            <a:r>
              <a:rPr lang="en-US" dirty="0">
                <a:latin typeface="Calibri"/>
                <a:cs typeface="Calibri"/>
              </a:rPr>
              <a:t> </a:t>
            </a:r>
            <a:r>
              <a:rPr lang="en-US" sz="2400" spc="-10" dirty="0">
                <a:solidFill>
                  <a:srgbClr val="002F55"/>
                </a:solidFill>
                <a:latin typeface="Calibri"/>
                <a:cs typeface="Calibri"/>
              </a:rPr>
              <a:t>BWL</a:t>
            </a:r>
            <a:endParaRPr lang="en-US" sz="2400" dirty="0">
              <a:latin typeface="Calibri"/>
              <a:cs typeface="Calibri"/>
            </a:endParaRPr>
          </a:p>
          <a:p>
            <a:pPr marL="355600" indent="-343535">
              <a:lnSpc>
                <a:spcPct val="100000"/>
              </a:lnSpc>
              <a:spcBef>
                <a:spcPts val="575"/>
              </a:spcBef>
              <a:buFont typeface="Arial MT"/>
              <a:buChar char="•"/>
              <a:tabLst>
                <a:tab pos="355600" algn="l"/>
                <a:tab pos="356235" algn="l"/>
              </a:tabLst>
            </a:pPr>
            <a:r>
              <a:rPr lang="en-US" sz="2400" spc="-10" dirty="0" err="1">
                <a:solidFill>
                  <a:srgbClr val="002F55"/>
                </a:solidFill>
                <a:latin typeface="Calibri"/>
                <a:cs typeface="Calibri"/>
              </a:rPr>
              <a:t>Masterarbeit</a:t>
            </a:r>
            <a:r>
              <a:rPr lang="en-US" sz="2400" spc="-10" dirty="0">
                <a:solidFill>
                  <a:srgbClr val="002F55"/>
                </a:solidFill>
                <a:latin typeface="Calibri"/>
                <a:cs typeface="Calibri"/>
              </a:rPr>
              <a:t>:</a:t>
            </a:r>
            <a:r>
              <a:rPr lang="en-US" sz="2400" spc="-50" dirty="0">
                <a:solidFill>
                  <a:srgbClr val="002F55"/>
                </a:solidFill>
                <a:latin typeface="Calibri"/>
                <a:cs typeface="Calibri"/>
              </a:rPr>
              <a:t> </a:t>
            </a:r>
            <a:r>
              <a:rPr lang="en-US" sz="2400" dirty="0">
                <a:solidFill>
                  <a:srgbClr val="002F55"/>
                </a:solidFill>
                <a:latin typeface="Calibri"/>
                <a:cs typeface="Calibri"/>
              </a:rPr>
              <a:t>30</a:t>
            </a:r>
            <a:r>
              <a:rPr lang="en-US" sz="2400" spc="-25" dirty="0">
                <a:solidFill>
                  <a:srgbClr val="002F55"/>
                </a:solidFill>
                <a:latin typeface="Calibri"/>
                <a:cs typeface="Calibri"/>
              </a:rPr>
              <a:t> </a:t>
            </a:r>
            <a:r>
              <a:rPr lang="en-US" sz="2400" spc="-10" dirty="0">
                <a:solidFill>
                  <a:srgbClr val="002F55"/>
                </a:solidFill>
                <a:latin typeface="Calibri"/>
                <a:cs typeface="Calibri"/>
              </a:rPr>
              <a:t>ECTS</a:t>
            </a:r>
            <a:endParaRPr lang="en-US" sz="2400" dirty="0">
              <a:latin typeface="Calibri"/>
              <a:cs typeface="Calibri"/>
            </a:endParaRPr>
          </a:p>
        </p:txBody>
      </p:sp>
      <p:sp>
        <p:nvSpPr>
          <p:cNvPr id="7" name="Date Placeholder 6">
            <a:extLst>
              <a:ext uri="{FF2B5EF4-FFF2-40B4-BE49-F238E27FC236}">
                <a16:creationId xmlns:a16="http://schemas.microsoft.com/office/drawing/2014/main" id="{39296502-9938-40E5-D6A1-A1294BF55070}"/>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42CA39B5-45A1-F867-C67C-E6098A8A08CE}"/>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340E3D9D-2A63-EA0F-B686-0FEE55780FFF}"/>
              </a:ext>
            </a:extLst>
          </p:cNvPr>
          <p:cNvSpPr>
            <a:spLocks noGrp="1"/>
          </p:cNvSpPr>
          <p:nvPr>
            <p:ph type="sldNum" sz="quarter" idx="12"/>
          </p:nvPr>
        </p:nvSpPr>
        <p:spPr/>
        <p:txBody>
          <a:bodyPr/>
          <a:lstStyle/>
          <a:p>
            <a:fld id="{FC0CC166-4E39-43B8-AB91-BDD1C4C9E224}" type="slidenum">
              <a:rPr lang="de-DE" smtClean="0"/>
              <a:t>8</a:t>
            </a:fld>
            <a:endParaRPr lang="de-DE"/>
          </a:p>
        </p:txBody>
      </p:sp>
    </p:spTree>
    <p:extLst>
      <p:ext uri="{BB962C8B-B14F-4D97-AF65-F5344CB8AC3E}">
        <p14:creationId xmlns:p14="http://schemas.microsoft.com/office/powerpoint/2010/main" val="20884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8F367-74AC-EE70-081B-291C66B30EB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C1C94BF-0F6A-E31E-7493-7A0D010791AE}"/>
              </a:ext>
            </a:extLst>
          </p:cNvPr>
          <p:cNvSpPr>
            <a:spLocks noGrp="1"/>
          </p:cNvSpPr>
          <p:nvPr>
            <p:ph type="title"/>
          </p:nvPr>
        </p:nvSpPr>
        <p:spPr/>
        <p:txBody>
          <a:bodyPr/>
          <a:lstStyle/>
          <a:p>
            <a:r>
              <a:rPr lang="de-DE" dirty="0"/>
              <a:t>Aufbau</a:t>
            </a:r>
            <a:r>
              <a:rPr lang="de-DE" spc="-25" dirty="0"/>
              <a:t> </a:t>
            </a:r>
            <a:r>
              <a:rPr lang="de-DE" dirty="0"/>
              <a:t>des</a:t>
            </a:r>
            <a:r>
              <a:rPr lang="de-DE" spc="-15" dirty="0"/>
              <a:t> </a:t>
            </a:r>
            <a:r>
              <a:rPr lang="de-DE" dirty="0"/>
              <a:t>Studiums</a:t>
            </a:r>
            <a:r>
              <a:rPr lang="de-DE" spc="-20" dirty="0"/>
              <a:t> </a:t>
            </a:r>
            <a:r>
              <a:rPr lang="de-DE" spc="-15" dirty="0"/>
              <a:t>Master </a:t>
            </a:r>
            <a:r>
              <a:rPr lang="de-DE" spc="-665" dirty="0"/>
              <a:t> </a:t>
            </a:r>
            <a:r>
              <a:rPr lang="de-DE" spc="-5" dirty="0"/>
              <a:t>Mathematik</a:t>
            </a:r>
            <a:endParaRPr lang="LID4096" dirty="0"/>
          </a:p>
        </p:txBody>
      </p:sp>
      <p:sp>
        <p:nvSpPr>
          <p:cNvPr id="11" name="Content Placeholder 10">
            <a:extLst>
              <a:ext uri="{FF2B5EF4-FFF2-40B4-BE49-F238E27FC236}">
                <a16:creationId xmlns:a16="http://schemas.microsoft.com/office/drawing/2014/main" id="{0A58831C-7441-A2DD-D70E-A96977030751}"/>
              </a:ext>
            </a:extLst>
          </p:cNvPr>
          <p:cNvSpPr>
            <a:spLocks noGrp="1"/>
          </p:cNvSpPr>
          <p:nvPr>
            <p:ph idx="1"/>
          </p:nvPr>
        </p:nvSpPr>
        <p:spPr/>
        <p:txBody>
          <a:bodyPr/>
          <a:lstStyle/>
          <a:p>
            <a:pPr marL="0" indent="0">
              <a:lnSpc>
                <a:spcPct val="100000"/>
              </a:lnSpc>
              <a:spcBef>
                <a:spcPts val="670"/>
              </a:spcBef>
              <a:buNone/>
            </a:pPr>
            <a:r>
              <a:rPr lang="de-DE" sz="2400" spc="-5" dirty="0">
                <a:solidFill>
                  <a:srgbClr val="002F55"/>
                </a:solidFill>
                <a:latin typeface="Calibri"/>
                <a:cs typeface="Calibri"/>
              </a:rPr>
              <a:t>Prüfungsleistungen</a:t>
            </a:r>
            <a:r>
              <a:rPr lang="de-DE" sz="2400" spc="15" dirty="0">
                <a:solidFill>
                  <a:srgbClr val="002F55"/>
                </a:solidFill>
                <a:latin typeface="Calibri"/>
                <a:cs typeface="Calibri"/>
              </a:rPr>
              <a:t> </a:t>
            </a:r>
            <a:r>
              <a:rPr lang="de-DE" sz="2400" dirty="0">
                <a:solidFill>
                  <a:srgbClr val="002F55"/>
                </a:solidFill>
                <a:latin typeface="Calibri"/>
                <a:cs typeface="Calibri"/>
              </a:rPr>
              <a:t>im </a:t>
            </a:r>
            <a:r>
              <a:rPr lang="de-DE" sz="2400" spc="-15" dirty="0">
                <a:solidFill>
                  <a:srgbClr val="002F55"/>
                </a:solidFill>
                <a:latin typeface="Calibri"/>
                <a:cs typeface="Calibri"/>
              </a:rPr>
              <a:t>Umfang von</a:t>
            </a:r>
            <a:r>
              <a:rPr lang="de-DE" sz="2400" spc="-55" dirty="0">
                <a:solidFill>
                  <a:srgbClr val="002F55"/>
                </a:solidFill>
                <a:latin typeface="Calibri"/>
                <a:cs typeface="Calibri"/>
              </a:rPr>
              <a:t> </a:t>
            </a:r>
            <a:r>
              <a:rPr lang="de-DE" sz="2400" b="1" spc="-5" dirty="0">
                <a:solidFill>
                  <a:srgbClr val="002F55"/>
                </a:solidFill>
                <a:latin typeface="Calibri"/>
                <a:cs typeface="Calibri"/>
              </a:rPr>
              <a:t>120-127</a:t>
            </a:r>
            <a:r>
              <a:rPr lang="de-DE" sz="2400" b="1" dirty="0">
                <a:solidFill>
                  <a:srgbClr val="002F55"/>
                </a:solidFill>
                <a:latin typeface="Calibri"/>
                <a:cs typeface="Calibri"/>
              </a:rPr>
              <a:t> </a:t>
            </a:r>
            <a:r>
              <a:rPr lang="de-DE" sz="2400" b="1" spc="-10" dirty="0">
                <a:solidFill>
                  <a:srgbClr val="002F55"/>
                </a:solidFill>
                <a:latin typeface="Calibri"/>
                <a:cs typeface="Calibri"/>
              </a:rPr>
              <a:t>ECTS</a:t>
            </a:r>
            <a:r>
              <a:rPr lang="de-DE" sz="2400" spc="-10" dirty="0">
                <a:solidFill>
                  <a:srgbClr val="002F55"/>
                </a:solidFill>
                <a:latin typeface="Calibri"/>
                <a:cs typeface="Calibri"/>
              </a:rPr>
              <a:t>,</a:t>
            </a:r>
            <a:r>
              <a:rPr lang="de-DE" sz="2400" spc="-15" dirty="0">
                <a:solidFill>
                  <a:srgbClr val="002F55"/>
                </a:solidFill>
                <a:latin typeface="Calibri"/>
                <a:cs typeface="Calibri"/>
              </a:rPr>
              <a:t> </a:t>
            </a:r>
            <a:r>
              <a:rPr lang="de-DE" sz="2400" spc="-20" dirty="0">
                <a:solidFill>
                  <a:srgbClr val="002F55"/>
                </a:solidFill>
                <a:latin typeface="Calibri"/>
                <a:cs typeface="Calibri"/>
              </a:rPr>
              <a:t>davon</a:t>
            </a:r>
            <a:endParaRPr lang="de-DE" sz="2400" dirty="0">
              <a:latin typeface="Calibri"/>
              <a:cs typeface="Calibri"/>
            </a:endParaRPr>
          </a:p>
          <a:p>
            <a:pPr marL="355600" indent="-343535">
              <a:lnSpc>
                <a:spcPct val="100000"/>
              </a:lnSpc>
              <a:spcBef>
                <a:spcPts val="580"/>
              </a:spcBef>
              <a:buFont typeface="Arial MT"/>
              <a:buChar char="•"/>
              <a:tabLst>
                <a:tab pos="355600" algn="l"/>
                <a:tab pos="356235" algn="l"/>
              </a:tabLst>
            </a:pPr>
            <a:r>
              <a:rPr lang="de-DE" sz="2400" spc="-10" dirty="0">
                <a:solidFill>
                  <a:srgbClr val="002F55"/>
                </a:solidFill>
                <a:latin typeface="Calibri"/>
                <a:cs typeface="Calibri"/>
              </a:rPr>
              <a:t>Reine</a:t>
            </a:r>
            <a:r>
              <a:rPr lang="de-DE" sz="2400" spc="-20" dirty="0">
                <a:solidFill>
                  <a:srgbClr val="002F55"/>
                </a:solidFill>
                <a:latin typeface="Calibri"/>
                <a:cs typeface="Calibri"/>
              </a:rPr>
              <a:t> </a:t>
            </a:r>
            <a:r>
              <a:rPr lang="de-DE" sz="2400" spc="-5" dirty="0">
                <a:solidFill>
                  <a:srgbClr val="002F55"/>
                </a:solidFill>
                <a:latin typeface="Calibri"/>
                <a:cs typeface="Calibri"/>
              </a:rPr>
              <a:t>Mathematik:</a:t>
            </a:r>
            <a:r>
              <a:rPr lang="de-DE" sz="2400" spc="-50" dirty="0">
                <a:solidFill>
                  <a:srgbClr val="002F55"/>
                </a:solidFill>
                <a:latin typeface="Calibri"/>
                <a:cs typeface="Calibri"/>
              </a:rPr>
              <a:t> </a:t>
            </a:r>
            <a:r>
              <a:rPr lang="de-DE" sz="2400" spc="-5" dirty="0">
                <a:solidFill>
                  <a:srgbClr val="002F55"/>
                </a:solidFill>
                <a:latin typeface="Calibri"/>
                <a:cs typeface="Calibri"/>
              </a:rPr>
              <a:t>16-32</a:t>
            </a:r>
            <a:r>
              <a:rPr lang="de-DE" sz="2400" spc="-25" dirty="0">
                <a:solidFill>
                  <a:srgbClr val="002F55"/>
                </a:solidFill>
                <a:latin typeface="Calibri"/>
                <a:cs typeface="Calibri"/>
              </a:rPr>
              <a:t> </a:t>
            </a:r>
            <a:r>
              <a:rPr lang="de-DE" sz="2400" spc="-10" dirty="0">
                <a:solidFill>
                  <a:srgbClr val="002F55"/>
                </a:solidFill>
                <a:latin typeface="Calibri"/>
                <a:cs typeface="Calibri"/>
              </a:rPr>
              <a:t>ECTS</a:t>
            </a:r>
            <a:endParaRPr lang="de-DE" sz="2400" dirty="0">
              <a:latin typeface="Calibri"/>
              <a:cs typeface="Calibri"/>
            </a:endParaRPr>
          </a:p>
          <a:p>
            <a:pPr marL="355600" indent="-343535">
              <a:lnSpc>
                <a:spcPct val="100000"/>
              </a:lnSpc>
              <a:spcBef>
                <a:spcPts val="575"/>
              </a:spcBef>
              <a:buFont typeface="Arial MT"/>
              <a:buChar char="•"/>
              <a:tabLst>
                <a:tab pos="355600" algn="l"/>
                <a:tab pos="356235" algn="l"/>
              </a:tabLst>
            </a:pPr>
            <a:r>
              <a:rPr lang="de-DE" sz="2400" spc="-10" dirty="0">
                <a:solidFill>
                  <a:srgbClr val="002F55"/>
                </a:solidFill>
                <a:latin typeface="Calibri"/>
                <a:cs typeface="Calibri"/>
              </a:rPr>
              <a:t>Angewandte</a:t>
            </a:r>
            <a:r>
              <a:rPr lang="de-DE" sz="2400" spc="-25" dirty="0">
                <a:solidFill>
                  <a:srgbClr val="002F55"/>
                </a:solidFill>
                <a:latin typeface="Calibri"/>
                <a:cs typeface="Calibri"/>
              </a:rPr>
              <a:t> </a:t>
            </a:r>
            <a:r>
              <a:rPr lang="de-DE" sz="2400" spc="-5" dirty="0">
                <a:solidFill>
                  <a:srgbClr val="002F55"/>
                </a:solidFill>
                <a:latin typeface="Calibri"/>
                <a:cs typeface="Calibri"/>
              </a:rPr>
              <a:t>Mathematik:</a:t>
            </a:r>
            <a:r>
              <a:rPr lang="de-DE" sz="2400" spc="-50" dirty="0">
                <a:solidFill>
                  <a:srgbClr val="002F55"/>
                </a:solidFill>
                <a:latin typeface="Calibri"/>
                <a:cs typeface="Calibri"/>
              </a:rPr>
              <a:t> </a:t>
            </a:r>
            <a:r>
              <a:rPr lang="de-DE" sz="2400" spc="-5" dirty="0">
                <a:solidFill>
                  <a:srgbClr val="002F55"/>
                </a:solidFill>
                <a:latin typeface="Calibri"/>
                <a:cs typeface="Calibri"/>
              </a:rPr>
              <a:t>12-38</a:t>
            </a:r>
            <a:r>
              <a:rPr lang="de-DE" sz="2400" spc="-20" dirty="0">
                <a:solidFill>
                  <a:srgbClr val="002F55"/>
                </a:solidFill>
                <a:latin typeface="Calibri"/>
                <a:cs typeface="Calibri"/>
              </a:rPr>
              <a:t> </a:t>
            </a:r>
            <a:r>
              <a:rPr lang="de-DE" sz="2400" spc="-10" dirty="0">
                <a:solidFill>
                  <a:srgbClr val="002F55"/>
                </a:solidFill>
                <a:latin typeface="Calibri"/>
                <a:cs typeface="Calibri"/>
              </a:rPr>
              <a:t>ECTS</a:t>
            </a:r>
            <a:endParaRPr lang="de-DE" sz="2400" dirty="0">
              <a:latin typeface="Calibri"/>
              <a:cs typeface="Calibri"/>
            </a:endParaRPr>
          </a:p>
          <a:p>
            <a:pPr marL="355600" marR="5080" indent="-343535">
              <a:lnSpc>
                <a:spcPct val="100000"/>
              </a:lnSpc>
              <a:spcBef>
                <a:spcPts val="580"/>
              </a:spcBef>
              <a:buFont typeface="Arial MT"/>
              <a:buChar char="•"/>
              <a:tabLst>
                <a:tab pos="355600" algn="l"/>
                <a:tab pos="356235" algn="l"/>
              </a:tabLst>
            </a:pPr>
            <a:r>
              <a:rPr lang="de-DE" sz="2400" spc="-10" dirty="0">
                <a:solidFill>
                  <a:srgbClr val="002F55"/>
                </a:solidFill>
                <a:latin typeface="Calibri"/>
                <a:cs typeface="Calibri"/>
              </a:rPr>
              <a:t>Spezialisierungskurse:</a:t>
            </a:r>
            <a:r>
              <a:rPr lang="de-DE" sz="2400" spc="-20" dirty="0">
                <a:solidFill>
                  <a:srgbClr val="002F55"/>
                </a:solidFill>
                <a:latin typeface="Calibri"/>
                <a:cs typeface="Calibri"/>
              </a:rPr>
              <a:t> </a:t>
            </a:r>
            <a:r>
              <a:rPr lang="de-DE" sz="2400" spc="-10" dirty="0">
                <a:solidFill>
                  <a:srgbClr val="002F55"/>
                </a:solidFill>
                <a:latin typeface="Calibri"/>
                <a:cs typeface="Calibri"/>
              </a:rPr>
              <a:t>Wahlprüfungen</a:t>
            </a:r>
            <a:r>
              <a:rPr lang="de-DE" sz="2400" spc="10" dirty="0">
                <a:solidFill>
                  <a:srgbClr val="002F55"/>
                </a:solidFill>
                <a:latin typeface="Calibri"/>
                <a:cs typeface="Calibri"/>
              </a:rPr>
              <a:t> </a:t>
            </a:r>
            <a:r>
              <a:rPr lang="de-DE" sz="2400" spc="-15" dirty="0">
                <a:solidFill>
                  <a:srgbClr val="002F55"/>
                </a:solidFill>
                <a:latin typeface="Calibri"/>
                <a:cs typeface="Calibri"/>
              </a:rPr>
              <a:t>von</a:t>
            </a:r>
            <a:r>
              <a:rPr lang="de-DE" sz="2400" dirty="0">
                <a:solidFill>
                  <a:srgbClr val="002F55"/>
                </a:solidFill>
                <a:latin typeface="Calibri"/>
                <a:cs typeface="Calibri"/>
              </a:rPr>
              <a:t> </a:t>
            </a:r>
            <a:r>
              <a:rPr lang="de-DE" sz="2400" spc="-5" dirty="0">
                <a:solidFill>
                  <a:srgbClr val="002F55"/>
                </a:solidFill>
                <a:latin typeface="Calibri"/>
                <a:cs typeface="Calibri"/>
              </a:rPr>
              <a:t>mindestens</a:t>
            </a:r>
            <a:r>
              <a:rPr lang="de-DE" sz="2400" dirty="0">
                <a:solidFill>
                  <a:srgbClr val="002F55"/>
                </a:solidFill>
                <a:latin typeface="Calibri"/>
                <a:cs typeface="Calibri"/>
              </a:rPr>
              <a:t> 12 </a:t>
            </a:r>
            <a:r>
              <a:rPr lang="de-DE" sz="2400" spc="-525" dirty="0">
                <a:solidFill>
                  <a:srgbClr val="002F55"/>
                </a:solidFill>
                <a:latin typeface="Calibri"/>
                <a:cs typeface="Calibri"/>
              </a:rPr>
              <a:t> </a:t>
            </a:r>
            <a:r>
              <a:rPr lang="de-DE" sz="2400" spc="-10" dirty="0">
                <a:solidFill>
                  <a:srgbClr val="002F55"/>
                </a:solidFill>
                <a:latin typeface="Calibri"/>
                <a:cs typeface="Calibri"/>
              </a:rPr>
              <a:t>ECTS</a:t>
            </a:r>
            <a:r>
              <a:rPr lang="de-DE" sz="2400" spc="-20" dirty="0">
                <a:solidFill>
                  <a:srgbClr val="002F55"/>
                </a:solidFill>
                <a:latin typeface="Calibri"/>
                <a:cs typeface="Calibri"/>
              </a:rPr>
              <a:t> </a:t>
            </a:r>
            <a:r>
              <a:rPr lang="de-DE" sz="2400" spc="-5" dirty="0">
                <a:solidFill>
                  <a:srgbClr val="002F55"/>
                </a:solidFill>
                <a:latin typeface="Calibri"/>
                <a:cs typeface="Calibri"/>
              </a:rPr>
              <a:t>und</a:t>
            </a:r>
            <a:r>
              <a:rPr lang="de-DE" sz="2400" spc="5" dirty="0">
                <a:solidFill>
                  <a:srgbClr val="002F55"/>
                </a:solidFill>
                <a:latin typeface="Calibri"/>
                <a:cs typeface="Calibri"/>
              </a:rPr>
              <a:t> </a:t>
            </a:r>
            <a:r>
              <a:rPr lang="de-DE" sz="2400" dirty="0">
                <a:solidFill>
                  <a:srgbClr val="002F55"/>
                </a:solidFill>
                <a:latin typeface="Calibri"/>
                <a:cs typeface="Calibri"/>
              </a:rPr>
              <a:t>2</a:t>
            </a:r>
            <a:r>
              <a:rPr lang="de-DE" sz="2400" spc="-25" dirty="0">
                <a:solidFill>
                  <a:srgbClr val="002F55"/>
                </a:solidFill>
                <a:latin typeface="Calibri"/>
                <a:cs typeface="Calibri"/>
              </a:rPr>
              <a:t> </a:t>
            </a:r>
            <a:r>
              <a:rPr lang="de-DE" sz="2400" spc="-5" dirty="0">
                <a:solidFill>
                  <a:srgbClr val="002F55"/>
                </a:solidFill>
                <a:latin typeface="Calibri"/>
                <a:cs typeface="Calibri"/>
              </a:rPr>
              <a:t>Seminare</a:t>
            </a:r>
            <a:r>
              <a:rPr lang="de-DE" sz="2400" spc="-10" dirty="0">
                <a:solidFill>
                  <a:srgbClr val="002F55"/>
                </a:solidFill>
                <a:latin typeface="Calibri"/>
                <a:cs typeface="Calibri"/>
              </a:rPr>
              <a:t> </a:t>
            </a:r>
            <a:r>
              <a:rPr lang="de-DE" sz="2400" spc="-15" dirty="0">
                <a:solidFill>
                  <a:srgbClr val="002F55"/>
                </a:solidFill>
                <a:latin typeface="Calibri"/>
                <a:cs typeface="Calibri"/>
              </a:rPr>
              <a:t>von</a:t>
            </a:r>
            <a:r>
              <a:rPr lang="de-DE" sz="2400" spc="-5" dirty="0">
                <a:solidFill>
                  <a:srgbClr val="002F55"/>
                </a:solidFill>
                <a:latin typeface="Calibri"/>
                <a:cs typeface="Calibri"/>
              </a:rPr>
              <a:t> insgesamt</a:t>
            </a:r>
            <a:r>
              <a:rPr lang="de-DE" sz="2400" spc="-20" dirty="0">
                <a:solidFill>
                  <a:srgbClr val="002F55"/>
                </a:solidFill>
                <a:latin typeface="Calibri"/>
                <a:cs typeface="Calibri"/>
              </a:rPr>
              <a:t> </a:t>
            </a:r>
            <a:r>
              <a:rPr lang="de-DE" sz="2400" dirty="0">
                <a:solidFill>
                  <a:srgbClr val="002F55"/>
                </a:solidFill>
                <a:latin typeface="Calibri"/>
                <a:cs typeface="Calibri"/>
              </a:rPr>
              <a:t>8</a:t>
            </a:r>
            <a:r>
              <a:rPr lang="de-DE" sz="2400" spc="-10" dirty="0">
                <a:solidFill>
                  <a:srgbClr val="002F55"/>
                </a:solidFill>
                <a:latin typeface="Calibri"/>
                <a:cs typeface="Calibri"/>
              </a:rPr>
              <a:t> ECTS</a:t>
            </a:r>
            <a:endParaRPr lang="de-DE" sz="2400" dirty="0">
              <a:latin typeface="Calibri"/>
              <a:cs typeface="Calibri"/>
            </a:endParaRPr>
          </a:p>
          <a:p>
            <a:pPr marL="355600" indent="-343535">
              <a:lnSpc>
                <a:spcPct val="100000"/>
              </a:lnSpc>
              <a:spcBef>
                <a:spcPts val="575"/>
              </a:spcBef>
              <a:buFont typeface="Arial MT"/>
              <a:buChar char="•"/>
              <a:tabLst>
                <a:tab pos="355600" algn="l"/>
                <a:tab pos="356235" algn="l"/>
              </a:tabLst>
            </a:pPr>
            <a:r>
              <a:rPr lang="de-DE" sz="2400" spc="-10" dirty="0">
                <a:solidFill>
                  <a:srgbClr val="002F55"/>
                </a:solidFill>
                <a:latin typeface="Calibri"/>
                <a:cs typeface="Calibri"/>
              </a:rPr>
              <a:t>Masterarbeit:</a:t>
            </a:r>
            <a:r>
              <a:rPr lang="de-DE" sz="2400" spc="-50" dirty="0">
                <a:solidFill>
                  <a:srgbClr val="002F55"/>
                </a:solidFill>
                <a:latin typeface="Calibri"/>
                <a:cs typeface="Calibri"/>
              </a:rPr>
              <a:t> </a:t>
            </a:r>
            <a:r>
              <a:rPr lang="de-DE" sz="2400" dirty="0">
                <a:solidFill>
                  <a:srgbClr val="002F55"/>
                </a:solidFill>
                <a:latin typeface="Calibri"/>
                <a:cs typeface="Calibri"/>
              </a:rPr>
              <a:t>30</a:t>
            </a:r>
            <a:r>
              <a:rPr lang="de-DE" sz="2400" spc="-25" dirty="0">
                <a:solidFill>
                  <a:srgbClr val="002F55"/>
                </a:solidFill>
                <a:latin typeface="Calibri"/>
                <a:cs typeface="Calibri"/>
              </a:rPr>
              <a:t> </a:t>
            </a:r>
            <a:r>
              <a:rPr lang="de-DE" sz="2400" spc="-10" dirty="0">
                <a:solidFill>
                  <a:srgbClr val="002F55"/>
                </a:solidFill>
                <a:latin typeface="Calibri"/>
                <a:cs typeface="Calibri"/>
              </a:rPr>
              <a:t>ECTS</a:t>
            </a:r>
            <a:endParaRPr lang="de-DE" sz="2400" dirty="0">
              <a:latin typeface="Calibri"/>
              <a:cs typeface="Calibri"/>
            </a:endParaRPr>
          </a:p>
          <a:p>
            <a:pPr marL="0" indent="0">
              <a:lnSpc>
                <a:spcPct val="100000"/>
              </a:lnSpc>
              <a:spcBef>
                <a:spcPts val="670"/>
              </a:spcBef>
              <a:buNone/>
            </a:pPr>
            <a:endParaRPr lang="en-US" sz="2400" dirty="0">
              <a:latin typeface="Calibri"/>
              <a:cs typeface="Calibri"/>
            </a:endParaRPr>
          </a:p>
        </p:txBody>
      </p:sp>
      <p:sp>
        <p:nvSpPr>
          <p:cNvPr id="7" name="Date Placeholder 6">
            <a:extLst>
              <a:ext uri="{FF2B5EF4-FFF2-40B4-BE49-F238E27FC236}">
                <a16:creationId xmlns:a16="http://schemas.microsoft.com/office/drawing/2014/main" id="{E0B2E067-9A08-450E-22B9-394E0342466B}"/>
              </a:ext>
            </a:extLst>
          </p:cNvPr>
          <p:cNvSpPr>
            <a:spLocks noGrp="1"/>
          </p:cNvSpPr>
          <p:nvPr>
            <p:ph type="dt" sz="half" idx="10"/>
          </p:nvPr>
        </p:nvSpPr>
        <p:spPr/>
        <p:txBody>
          <a:bodyPr/>
          <a:lstStyle/>
          <a:p>
            <a:fld id="{D4CADCFF-1106-4450-A1B4-563BC7CC9EAD}" type="datetime1">
              <a:rPr lang="de-DE" smtClean="0"/>
              <a:t>05.02.2025</a:t>
            </a:fld>
            <a:endParaRPr lang="de-DE"/>
          </a:p>
        </p:txBody>
      </p:sp>
      <p:sp>
        <p:nvSpPr>
          <p:cNvPr id="8" name="Footer Placeholder 7">
            <a:extLst>
              <a:ext uri="{FF2B5EF4-FFF2-40B4-BE49-F238E27FC236}">
                <a16:creationId xmlns:a16="http://schemas.microsoft.com/office/drawing/2014/main" id="{78E72E0F-7BC3-67BF-D2F8-6A009C6DA29F}"/>
              </a:ext>
            </a:extLst>
          </p:cNvPr>
          <p:cNvSpPr>
            <a:spLocks noGrp="1"/>
          </p:cNvSpPr>
          <p:nvPr>
            <p:ph type="ftr" sz="quarter" idx="11"/>
          </p:nvPr>
        </p:nvSpPr>
        <p:spPr/>
        <p:txBody>
          <a:bodyPr/>
          <a:lstStyle/>
          <a:p>
            <a:r>
              <a:rPr lang="de-DE"/>
              <a:t>Fakultät WIM</a:t>
            </a:r>
            <a:endParaRPr lang="de-DE" dirty="0"/>
          </a:p>
        </p:txBody>
      </p:sp>
      <p:sp>
        <p:nvSpPr>
          <p:cNvPr id="9" name="Slide Number Placeholder 8">
            <a:extLst>
              <a:ext uri="{FF2B5EF4-FFF2-40B4-BE49-F238E27FC236}">
                <a16:creationId xmlns:a16="http://schemas.microsoft.com/office/drawing/2014/main" id="{D5031C93-E30E-E574-6EB8-0A94546885BA}"/>
              </a:ext>
            </a:extLst>
          </p:cNvPr>
          <p:cNvSpPr>
            <a:spLocks noGrp="1"/>
          </p:cNvSpPr>
          <p:nvPr>
            <p:ph type="sldNum" sz="quarter" idx="12"/>
          </p:nvPr>
        </p:nvSpPr>
        <p:spPr/>
        <p:txBody>
          <a:bodyPr/>
          <a:lstStyle/>
          <a:p>
            <a:fld id="{FC0CC166-4E39-43B8-AB91-BDD1C4C9E224}" type="slidenum">
              <a:rPr lang="de-DE" smtClean="0"/>
              <a:t>9</a:t>
            </a:fld>
            <a:endParaRPr lang="de-DE"/>
          </a:p>
        </p:txBody>
      </p:sp>
    </p:spTree>
    <p:extLst>
      <p:ext uri="{BB962C8B-B14F-4D97-AF65-F5344CB8AC3E}">
        <p14:creationId xmlns:p14="http://schemas.microsoft.com/office/powerpoint/2010/main" val="308299009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1675</Words>
  <Application>Microsoft Office PowerPoint</Application>
  <PresentationFormat>Bildschirmpräsentation (4:3)</PresentationFormat>
  <Paragraphs>347</Paragraphs>
  <Slides>33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Arial</vt:lpstr>
      <vt:lpstr>Arial MT</vt:lpstr>
      <vt:lpstr>Calibri</vt:lpstr>
      <vt:lpstr>Times New Roman</vt:lpstr>
      <vt:lpstr>Wingdings</vt:lpstr>
      <vt:lpstr>Larissa</vt:lpstr>
      <vt:lpstr>Einführungsveranstaltung</vt:lpstr>
      <vt:lpstr>Ansprechpartner - Dekanat</vt:lpstr>
      <vt:lpstr>Ansprechpartner - Fachschaft</vt:lpstr>
      <vt:lpstr>Programm für heute</vt:lpstr>
      <vt:lpstr>Agenda</vt:lpstr>
      <vt:lpstr>Modulkatalog</vt:lpstr>
      <vt:lpstr>Studierendenportal - Portal²</vt:lpstr>
      <vt:lpstr>Aufbau des Studiums Master  Wirtschaftsmathematik</vt:lpstr>
      <vt:lpstr>Aufbau des Studiums Master  Mathematik</vt:lpstr>
      <vt:lpstr>Studium - Ansprechpartner</vt:lpstr>
      <vt:lpstr>Prüfungsordnung</vt:lpstr>
      <vt:lpstr>Prüfungen – Anmeldung</vt:lpstr>
      <vt:lpstr>Prüfungen – nicht antreten</vt:lpstr>
      <vt:lpstr>Prüfungen – Wiederholung</vt:lpstr>
      <vt:lpstr>Rund ums Studium</vt:lpstr>
      <vt:lpstr>Studienjahr</vt:lpstr>
      <vt:lpstr>ecUM</vt:lpstr>
      <vt:lpstr>Benutzerkennung</vt:lpstr>
      <vt:lpstr>Bibliotheken</vt:lpstr>
      <vt:lpstr>Auslandssemester Wohin soll es gehen?</vt:lpstr>
      <vt:lpstr>Bewerbungsfristen</vt:lpstr>
      <vt:lpstr>Auslandssemester - Wichtige Links</vt:lpstr>
      <vt:lpstr>Auslandssemester - Kontakt</vt:lpstr>
      <vt:lpstr>Freizeitangebot an der Uni  Mannheim</vt:lpstr>
      <vt:lpstr>Eure Fachschaft</vt:lpstr>
      <vt:lpstr>Die Arbeit der Fachschaft</vt:lpstr>
      <vt:lpstr>Events und Kooperationen</vt:lpstr>
      <vt:lpstr>Unternehmenskooperationen</vt:lpstr>
      <vt:lpstr>Mitarbeit in der Fachschaft</vt:lpstr>
      <vt:lpstr>Eintritt in die Fachschaft</vt:lpstr>
      <vt:lpstr>Hilfreiche QR-Codes</vt:lpstr>
      <vt:lpstr>Wichtige Links</vt:lpstr>
      <vt:lpstr>Vielen Dank für Eure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dc:creator>
  <cp:lastModifiedBy>Sanja Juric</cp:lastModifiedBy>
  <cp:revision>42</cp:revision>
  <dcterms:created xsi:type="dcterms:W3CDTF">2017-12-12T19:58:15Z</dcterms:created>
  <dcterms:modified xsi:type="dcterms:W3CDTF">2025-02-05T12:14:51Z</dcterms:modified>
</cp:coreProperties>
</file>