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57" r:id="rId3"/>
    <p:sldId id="358" r:id="rId4"/>
    <p:sldId id="359" r:id="rId5"/>
    <p:sldId id="360" r:id="rId6"/>
    <p:sldId id="361" r:id="rId7"/>
    <p:sldId id="3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9B2135-0AD9-ED65-A181-2E5651EF87D7}" name="Eric Wieland" initials="EW" userId="S::ewieland@ad.uni-mannheim.de::865a3e5f-6370-4f39-884d-5cc14efbaa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30734-9B50-4DF7-9466-896DE85D8D68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ED8C-71F1-4C54-B6AF-B4FE692D60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00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ED8C-71F1-4C54-B6AF-B4FE692D607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21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ED8C-71F1-4C54-B6AF-B4FE692D607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ED8C-71F1-4C54-B6AF-B4FE692D607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05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ED8C-71F1-4C54-B6AF-B4FE692D607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00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ED8C-71F1-4C54-B6AF-B4FE692D607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40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ED8C-71F1-4C54-B6AF-B4FE692D607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65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ED8C-71F1-4C54-B6AF-B4FE692D607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44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00" y="584684"/>
            <a:ext cx="73056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00" y="1051200"/>
            <a:ext cx="73056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98A-0310-4A60-8FED-B4D2428A8B1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57B2-0126-42D0-81CC-E5BB27B604F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12192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62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98A-0310-4A60-8FED-B4D2428A8B1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57B2-0126-42D0-81CC-E5BB27B60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9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00" y="584684"/>
            <a:ext cx="73056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00" y="1051200"/>
            <a:ext cx="73056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98A-0310-4A60-8FED-B4D2428A8B1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57B2-0126-42D0-81CC-E5BB27B604F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912000" y="2059200"/>
            <a:ext cx="10368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7193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712584"/>
            <a:ext cx="103632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569060"/>
            <a:ext cx="85344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98A-0310-4A60-8FED-B4D2428A8B1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57B2-0126-42D0-81CC-E5BB27B60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31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00" y="1983600"/>
            <a:ext cx="50832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2000" y="2348556"/>
            <a:ext cx="50832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7" y="1983600"/>
            <a:ext cx="50832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7" y="2348556"/>
            <a:ext cx="50832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98A-0310-4A60-8FED-B4D2428A8B1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57B2-0126-42D0-81CC-E5BB27B60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12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2000" y="1983600"/>
            <a:ext cx="5083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98A-0310-4A60-8FED-B4D2428A8B1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57B2-0126-42D0-81CC-E5BB27B604F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196800" y="1983600"/>
            <a:ext cx="5083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7115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2000" y="1983600"/>
            <a:ext cx="73056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98A-0310-4A60-8FED-B4D2428A8B1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57B2-0126-42D0-81CC-E5BB27B604F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8476800" y="1983600"/>
            <a:ext cx="27936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19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2000" y="584684"/>
            <a:ext cx="73056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00" y="1982490"/>
            <a:ext cx="10368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1424" y="6386400"/>
            <a:ext cx="28448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fld id="{9D81B98A-0310-4A60-8FED-B4D2428A8B1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2000" y="6134400"/>
            <a:ext cx="38608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74629" y="6134400"/>
            <a:ext cx="1405947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2BE157B2-0126-42D0-81CC-E5BB27B604F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01" y="352800"/>
            <a:ext cx="2678855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4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uni-mannheim.de/en/academics/going-abroad/studying-abroad/partner-universities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uni-mannheim.de/en/academics/going-abroad/studying-abroad/prior-to-your-application/#c51874" TargetMode="External"/><Relationship Id="rId5" Type="http://schemas.openxmlformats.org/officeDocument/2006/relationships/hyperlink" Target="https://www.uni-mannheim.de/en/academics/going-abroad/studying-abroad/application/#c52196" TargetMode="Externa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B3F26-7347-4371-6CEB-5FE935F1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Study </a:t>
            </a:r>
            <a:r>
              <a:rPr lang="de-DE" dirty="0" err="1"/>
              <a:t>Abroad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5966F2-EAAF-7CB0-63C5-B2EA5EC87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900" b="1" dirty="0"/>
              <a:t>Master Business </a:t>
            </a:r>
            <a:r>
              <a:rPr lang="de-DE" sz="1900" b="1" dirty="0" err="1"/>
              <a:t>Informatics</a:t>
            </a:r>
            <a:endParaRPr lang="de-DE" sz="1900" b="1" dirty="0"/>
          </a:p>
          <a:p>
            <a:r>
              <a:rPr lang="de-DE" sz="1900" b="1" dirty="0"/>
              <a:t>Mannheim Master </a:t>
            </a:r>
            <a:r>
              <a:rPr lang="de-DE" sz="1900" b="1" dirty="0" err="1"/>
              <a:t>of</a:t>
            </a:r>
            <a:r>
              <a:rPr lang="de-DE" sz="1900" b="1" dirty="0"/>
              <a:t> Data Science</a:t>
            </a:r>
          </a:p>
          <a:p>
            <a:r>
              <a:rPr lang="de-DE" sz="1900" b="1" dirty="0"/>
              <a:t>Mannheim Master </a:t>
            </a:r>
            <a:r>
              <a:rPr lang="de-DE" sz="1900" b="1" dirty="0" err="1"/>
              <a:t>of</a:t>
            </a:r>
            <a:r>
              <a:rPr lang="de-DE" sz="1900" b="1" dirty="0"/>
              <a:t> </a:t>
            </a:r>
            <a:r>
              <a:rPr lang="de-DE" sz="1900" b="1" dirty="0" err="1"/>
              <a:t>Social</a:t>
            </a:r>
            <a:r>
              <a:rPr lang="de-DE" sz="1900" b="1" dirty="0"/>
              <a:t> </a:t>
            </a:r>
            <a:r>
              <a:rPr lang="de-DE" sz="1900" b="1"/>
              <a:t>Data Science</a:t>
            </a:r>
            <a:endParaRPr lang="de-DE" sz="1900" b="1" dirty="0"/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A7352E27-4AD9-249A-0D17-8FDA5BE1CB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29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6"/>
    </mc:Choice>
    <mc:Fallback xmlns="">
      <p:transition spd="slow" advTm="9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19" y="1732678"/>
            <a:ext cx="6372200" cy="51253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584684"/>
            <a:ext cx="5767664" cy="571290"/>
          </a:xfrm>
        </p:spPr>
        <p:txBody>
          <a:bodyPr/>
          <a:lstStyle/>
          <a:p>
            <a:r>
              <a:rPr lang="en-GB" dirty="0"/>
              <a:t>Study abroad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29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608168" y="2561630"/>
            <a:ext cx="27363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000" dirty="0"/>
              <a:t>All students have the opportunity to study abroad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rgbClr val="003056"/>
                </a:solidFill>
              </a:rPr>
              <a:t>for one or two semesters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rgbClr val="003056"/>
                </a:solidFill>
              </a:rPr>
              <a:t>w</a:t>
            </a:r>
            <a:r>
              <a:rPr lang="en-GB" sz="2000" dirty="0"/>
              <a:t>ithout paying tuition fees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000" dirty="0">
              <a:solidFill>
                <a:srgbClr val="003056"/>
              </a:solidFill>
            </a:endParaRPr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8040216" y="6566401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/>
              <a:t>Credits</a:t>
            </a:r>
            <a:r>
              <a:rPr lang="de-DE" sz="1000" i="1" dirty="0"/>
              <a:t>: Sophie Henle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C8756041-EE86-A4C3-9646-F3196EA0C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09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2"/>
    </mc:Choice>
    <mc:Fallback xmlns="">
      <p:transition spd="slow" advTm="9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584684"/>
            <a:ext cx="5767664" cy="571290"/>
          </a:xfrm>
        </p:spPr>
        <p:txBody>
          <a:bodyPr/>
          <a:lstStyle/>
          <a:p>
            <a:r>
              <a:rPr lang="en-GB" dirty="0"/>
              <a:t>What for?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7848" y="1556792"/>
            <a:ext cx="5544616" cy="42596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Don’t miss the unique opportunity to</a:t>
            </a:r>
          </a:p>
          <a:p>
            <a:endParaRPr lang="en-US" dirty="0"/>
          </a:p>
          <a:p>
            <a:pPr lvl="1"/>
            <a:r>
              <a:rPr lang="en-US" dirty="0"/>
              <a:t>immerse yourself in another culture</a:t>
            </a:r>
          </a:p>
          <a:p>
            <a:pPr lvl="1"/>
            <a:r>
              <a:rPr lang="en-US" dirty="0"/>
              <a:t>overcome challenges and gain new soft skills</a:t>
            </a:r>
          </a:p>
          <a:p>
            <a:pPr lvl="1"/>
            <a:r>
              <a:rPr lang="en-US" dirty="0"/>
              <a:t>experience high-class education systems</a:t>
            </a:r>
          </a:p>
          <a:p>
            <a:pPr lvl="1"/>
            <a:r>
              <a:rPr lang="en-US" dirty="0"/>
              <a:t>brush up your foreign language skills</a:t>
            </a:r>
          </a:p>
          <a:p>
            <a:pPr lvl="1"/>
            <a:r>
              <a:rPr lang="en-US" dirty="0"/>
              <a:t>form lifelong friendships and international networks</a:t>
            </a:r>
          </a:p>
          <a:p>
            <a:pPr lvl="1"/>
            <a:r>
              <a:rPr lang="en-US" dirty="0"/>
              <a:t>boost your CV and your career opportunities</a:t>
            </a:r>
          </a:p>
          <a:p>
            <a:pPr lvl="1"/>
            <a:r>
              <a:rPr lang="en-US" dirty="0"/>
              <a:t>…</a:t>
            </a:r>
          </a:p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29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F53DE8D8-6765-DB41-BED6-BCDD9D2E6740}"/>
              </a:ext>
            </a:extLst>
          </p:cNvPr>
          <p:cNvCxnSpPr/>
          <p:nvPr/>
        </p:nvCxnSpPr>
        <p:spPr>
          <a:xfrm>
            <a:off x="4511824" y="2204864"/>
            <a:ext cx="0" cy="3672408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4" y="3145948"/>
            <a:ext cx="1219306" cy="122540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43756D62-F34D-77EB-DC63-99ED0C925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12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9"/>
    </mc:Choice>
    <mc:Fallback xmlns="">
      <p:transition spd="slow" advTm="32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584684"/>
            <a:ext cx="5767664" cy="571290"/>
          </a:xfrm>
        </p:spPr>
        <p:txBody>
          <a:bodyPr/>
          <a:lstStyle/>
          <a:p>
            <a:r>
              <a:rPr lang="en-GB" dirty="0"/>
              <a:t>Where to?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7848" y="2204864"/>
            <a:ext cx="5544616" cy="3611626"/>
          </a:xfrm>
        </p:spPr>
        <p:txBody>
          <a:bodyPr/>
          <a:lstStyle/>
          <a:p>
            <a:pPr lvl="1"/>
            <a:r>
              <a:rPr lang="en-GB" dirty="0"/>
              <a:t>with over </a:t>
            </a:r>
            <a:r>
              <a:rPr lang="en-GB" b="1" dirty="0"/>
              <a:t>450 partner universities in 60 countries </a:t>
            </a:r>
            <a:r>
              <a:rPr lang="en-GB" dirty="0"/>
              <a:t>you </a:t>
            </a:r>
            <a:r>
              <a:rPr lang="en-US" dirty="0"/>
              <a:t>can choose from a variety of universities  all around the globe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70 </a:t>
            </a:r>
            <a:r>
              <a:rPr lang="en-GB" dirty="0"/>
              <a:t>of those are faculty-owned partner universities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even lesser-known regions can become exciting destinations for your exchange!</a:t>
            </a:r>
          </a:p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29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4</a:t>
            </a:fld>
            <a:endParaRPr lang="de-DE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F53DE8D8-6765-DB41-BED6-BCDD9D2E6740}"/>
              </a:ext>
            </a:extLst>
          </p:cNvPr>
          <p:cNvCxnSpPr/>
          <p:nvPr/>
        </p:nvCxnSpPr>
        <p:spPr>
          <a:xfrm>
            <a:off x="4511824" y="2204864"/>
            <a:ext cx="0" cy="3672408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platzhalter 8">
            <a:extLst>
              <a:ext uri="{FF2B5EF4-FFF2-40B4-BE49-F238E27FC236}">
                <a16:creationId xmlns:a16="http://schemas.microsoft.com/office/drawing/2014/main" id="{73A77741-8C15-45E9-AEFB-4900DDCF0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 b="19841"/>
          <a:stretch/>
        </p:blipFill>
        <p:spPr>
          <a:xfrm>
            <a:off x="1804333" y="2636912"/>
            <a:ext cx="2599480" cy="2088232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E928517-C582-02A8-3307-A315AFFC9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199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6"/>
    </mc:Choice>
    <mc:Fallback xmlns="">
      <p:transition spd="slow" advTm="22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584684"/>
            <a:ext cx="5767664" cy="571290"/>
          </a:xfrm>
        </p:spPr>
        <p:txBody>
          <a:bodyPr/>
          <a:lstStyle/>
          <a:p>
            <a:r>
              <a:rPr lang="en-GB" dirty="0"/>
              <a:t>First steps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7848" y="2204864"/>
            <a:ext cx="4824536" cy="4032448"/>
          </a:xfrm>
        </p:spPr>
        <p:txBody>
          <a:bodyPr/>
          <a:lstStyle/>
          <a:p>
            <a:pPr lvl="1"/>
            <a:r>
              <a:rPr lang="en-US" dirty="0"/>
              <a:t>take a look at the different </a:t>
            </a:r>
            <a:r>
              <a:rPr lang="en-US" b="1" dirty="0">
                <a:hlinkClick r:id="rId5"/>
              </a:rPr>
              <a:t>application deadlines</a:t>
            </a:r>
            <a:r>
              <a:rPr lang="en-US" b="1" dirty="0"/>
              <a:t>, </a:t>
            </a:r>
            <a:r>
              <a:rPr lang="en-GB" dirty="0"/>
              <a:t>depending on your program of study and your host country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</a:t>
            </a:r>
            <a:r>
              <a:rPr lang="en-US" dirty="0" err="1"/>
              <a:t>ake</a:t>
            </a:r>
            <a:r>
              <a:rPr lang="en-US" dirty="0"/>
              <a:t> part in one of the mandatory </a:t>
            </a:r>
            <a:r>
              <a:rPr lang="en-US" b="1" dirty="0">
                <a:hlinkClick r:id="rId6"/>
              </a:rPr>
              <a:t>Introductory Study Abroad Sessions</a:t>
            </a:r>
            <a:r>
              <a:rPr lang="en-US" dirty="0"/>
              <a:t> right at the beginning of your studies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look for suitable </a:t>
            </a:r>
            <a:r>
              <a:rPr lang="en-US" b="1" dirty="0">
                <a:hlinkClick r:id="rId7"/>
              </a:rPr>
              <a:t>partner universities</a:t>
            </a:r>
            <a:r>
              <a:rPr lang="en-US" b="1" dirty="0"/>
              <a:t> </a:t>
            </a:r>
            <a:r>
              <a:rPr lang="en-US" dirty="0"/>
              <a:t>all around the globe</a:t>
            </a:r>
            <a:endParaRPr lang="en-GB" dirty="0"/>
          </a:p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29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F53DE8D8-6765-DB41-BED6-BCDD9D2E6740}"/>
              </a:ext>
            </a:extLst>
          </p:cNvPr>
          <p:cNvCxnSpPr/>
          <p:nvPr/>
        </p:nvCxnSpPr>
        <p:spPr>
          <a:xfrm>
            <a:off x="4511824" y="2204864"/>
            <a:ext cx="0" cy="3672408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3" descr="Checklist RTL">
            <a:extLst>
              <a:ext uri="{FF2B5EF4-FFF2-40B4-BE49-F238E27FC236}">
                <a16:creationId xmlns:a16="http://schemas.microsoft.com/office/drawing/2014/main" id="{EFA94A78-F4CF-7841-A5BE-4D593672D3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9577" y="2696358"/>
            <a:ext cx="1465285" cy="146528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2A85FAA-E276-733E-89E9-62F177B708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111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00"/>
    </mc:Choice>
    <mc:Fallback xmlns="">
      <p:transition spd="slow" advTm="4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916" x="4229100" y="6229350"/>
          <p14:tracePt t="15194" x="1687513" y="5389563"/>
          <p14:tracePt t="15200" x="1766888" y="4779963"/>
          <p14:tracePt t="15209" x="1876425" y="4170363"/>
          <p14:tracePt t="15226" x="2000250" y="3592513"/>
          <p14:tracePt t="15243" x="2173288" y="3014663"/>
          <p14:tracePt t="15259" x="2312988" y="2671763"/>
          <p14:tracePt t="15276" x="2486025" y="2405063"/>
          <p14:tracePt t="15293" x="2986088" y="1843088"/>
          <p14:tracePt t="15310" x="3344863" y="1484313"/>
          <p14:tracePt t="15326" x="3625850" y="1281113"/>
          <p14:tracePt t="15327" x="3705225" y="1233488"/>
          <p14:tracePt t="15343" x="3829050" y="1203325"/>
          <p14:tracePt t="15360" x="3922713" y="1187450"/>
          <p14:tracePt t="15360" x="3954463" y="1187450"/>
          <p14:tracePt t="15376" x="4032250" y="1171575"/>
          <p14:tracePt t="15393" x="4141788" y="1171575"/>
          <p14:tracePt t="15410" x="4314825" y="1171575"/>
          <p14:tracePt t="15426" x="4454525" y="1203325"/>
          <p14:tracePt t="15443" x="4673600" y="1296988"/>
          <p14:tracePt t="15460" x="4938713" y="1436688"/>
          <p14:tracePt t="15476" x="5111750" y="1516063"/>
          <p14:tracePt t="15493" x="5267325" y="1593850"/>
          <p14:tracePt t="15493" x="5330825" y="1624013"/>
          <p14:tracePt t="15509" x="5470525" y="1655763"/>
          <p14:tracePt t="15526" x="5611813" y="1717675"/>
          <p14:tracePt t="15543" x="5815013" y="1812925"/>
          <p14:tracePt t="15559" x="5924550" y="1858963"/>
          <p14:tracePt t="15576" x="6064250" y="1906588"/>
          <p14:tracePt t="15577" x="6127750" y="1920875"/>
          <p14:tracePt t="15592" x="6267450" y="1968500"/>
          <p14:tracePt t="15609" x="6392863" y="1984375"/>
          <p14:tracePt t="15626" x="6534150" y="2030413"/>
          <p14:tracePt t="15626" x="6611938" y="2046288"/>
          <p14:tracePt t="15643" x="6737350" y="2093913"/>
          <p14:tracePt t="15659" x="6877050" y="2139950"/>
          <p14:tracePt t="15676" x="7002463" y="2187575"/>
          <p14:tracePt t="15693" x="7064375" y="2203450"/>
          <p14:tracePt t="15710" x="7143750" y="2233613"/>
          <p14:tracePt t="15726" x="7205663" y="2233613"/>
          <p14:tracePt t="15742" x="7267575" y="2233613"/>
          <p14:tracePt t="15759" x="7362825" y="2233613"/>
          <p14:tracePt t="15776" x="7440613" y="2233613"/>
          <p14:tracePt t="15793" x="7518400" y="2233613"/>
          <p14:tracePt t="15793" x="7566025" y="2233613"/>
          <p14:tracePt t="15809" x="7643813" y="2233613"/>
          <p14:tracePt t="15826" x="7753350" y="2233613"/>
          <p14:tracePt t="15842" x="7831138" y="2233613"/>
          <p14:tracePt t="15843" x="7877175" y="2233613"/>
          <p14:tracePt t="15859" x="7956550" y="2233613"/>
          <p14:tracePt t="15876" x="8034338" y="2233613"/>
          <p14:tracePt t="15876" x="8066088" y="2233613"/>
          <p14:tracePt t="15892" x="8112125" y="2233613"/>
          <p14:tracePt t="15909" x="8159750" y="2249488"/>
          <p14:tracePt t="15926" x="8205788" y="2265363"/>
          <p14:tracePt t="15942" x="8253413" y="2281238"/>
          <p14:tracePt t="15959" x="8283575" y="2311400"/>
          <p14:tracePt t="15975" x="8347075" y="2327275"/>
          <p14:tracePt t="15992" x="8424863" y="2359025"/>
          <p14:tracePt t="16009" x="8518525" y="2390775"/>
          <p14:tracePt t="16026" x="8582025" y="2420938"/>
          <p14:tracePt t="16042" x="8596313" y="2452688"/>
          <p14:tracePt t="16059" x="8659813" y="2484438"/>
          <p14:tracePt t="16076" x="8689975" y="2514600"/>
          <p14:tracePt t="16092" x="8705850" y="2514600"/>
          <p14:tracePt t="16093" x="8721725" y="2514600"/>
          <p14:tracePt t="16109" x="8753475" y="2546350"/>
          <p14:tracePt t="16125" x="8769350" y="2562225"/>
          <p14:tracePt t="16142" x="8785225" y="2578100"/>
          <p14:tracePt t="16143" x="8799513" y="2593975"/>
          <p14:tracePt t="16159" x="8831263" y="2593975"/>
          <p14:tracePt t="16175" x="8847138" y="2608263"/>
          <p14:tracePt t="16192" x="8893175" y="2624138"/>
          <p14:tracePt t="16209" x="8924925" y="2624138"/>
          <p14:tracePt t="16225" x="8972550" y="2640013"/>
          <p14:tracePt t="16226" x="9002713" y="2655888"/>
          <p14:tracePt t="16242" x="9050338" y="2655888"/>
          <p14:tracePt t="16259" x="9096375" y="2671763"/>
          <p14:tracePt t="16275" x="9175750" y="2687638"/>
          <p14:tracePt t="16292" x="9221788" y="2687638"/>
          <p14:tracePt t="16309" x="9253538" y="2687638"/>
          <p14:tracePt t="16309" x="9269413" y="2687638"/>
          <p14:tracePt t="16325" x="9315450" y="2687638"/>
          <p14:tracePt t="16342" x="9347200" y="2687638"/>
          <p14:tracePt t="16359" x="9394825" y="2687638"/>
          <p14:tracePt t="16375" x="9424988" y="2687638"/>
          <p14:tracePt t="16392" x="9456738" y="2687638"/>
          <p14:tracePt t="16409" x="9488488" y="2687638"/>
          <p14:tracePt t="16425" x="9502775" y="2671763"/>
          <p14:tracePt t="16442" x="9534525" y="2671763"/>
          <p14:tracePt t="16458" x="9550400" y="2655888"/>
          <p14:tracePt t="16475" x="9566275" y="2655888"/>
          <p14:tracePt t="16504" x="9550400" y="2640013"/>
          <p14:tracePt t="16519" x="9518650" y="2624138"/>
          <p14:tracePt t="16526" x="9502775" y="2624138"/>
          <p14:tracePt t="16542" x="9440863" y="2624138"/>
          <p14:tracePt t="16559" x="9378950" y="2608263"/>
          <p14:tracePt t="16575" x="9253538" y="2608263"/>
          <p14:tracePt t="16592" x="9144000" y="2608263"/>
          <p14:tracePt t="16609" x="8956675" y="2608263"/>
          <p14:tracePt t="16625" x="8769350" y="2608263"/>
          <p14:tracePt t="16642" x="8518525" y="2608263"/>
          <p14:tracePt t="16658" x="8253413" y="2578100"/>
          <p14:tracePt t="16659" x="8128000" y="2578100"/>
          <p14:tracePt t="16675" x="7847013" y="2562225"/>
          <p14:tracePt t="16692" x="7612063" y="2562225"/>
          <p14:tracePt t="16692" x="7486650" y="2593975"/>
          <p14:tracePt t="16708" x="7221538" y="2640013"/>
          <p14:tracePt t="16725" x="6986588" y="2701925"/>
          <p14:tracePt t="16742" x="6783388" y="2733675"/>
          <p14:tracePt t="16742" x="6705600" y="2781300"/>
          <p14:tracePt t="16759" x="6550025" y="2811463"/>
          <p14:tracePt t="16775" x="6424613" y="2843213"/>
          <p14:tracePt t="16791" x="6251575" y="2921000"/>
          <p14:tracePt t="16809" x="6127750" y="2952750"/>
          <p14:tracePt t="16826" x="5954713" y="2984500"/>
          <p14:tracePt t="16842" x="5861050" y="3014663"/>
          <p14:tracePt t="16859" x="5767388" y="3014663"/>
          <p14:tracePt t="16875" x="5657850" y="3062288"/>
          <p14:tracePt t="16892" x="5595938" y="3062288"/>
          <p14:tracePt t="16908" x="5534025" y="3078163"/>
          <p14:tracePt t="16909" x="5502275" y="3092450"/>
          <p14:tracePt t="16925" x="5470525" y="3108325"/>
          <p14:tracePt t="16942" x="5438775" y="3108325"/>
          <p14:tracePt t="16958" x="5408613" y="3108325"/>
          <p14:tracePt t="16975" x="5392738" y="3108325"/>
          <p14:tracePt t="16991" x="5376863" y="3092450"/>
          <p14:tracePt t="17009" x="5376863" y="3078163"/>
          <p14:tracePt t="17025" x="5376863" y="3062288"/>
          <p14:tracePt t="17042" x="5376863" y="3030538"/>
          <p14:tracePt t="17042" x="5392738" y="3030538"/>
          <p14:tracePt t="17058" x="5424488" y="2998788"/>
          <p14:tracePt t="17075" x="5470525" y="2984500"/>
          <p14:tracePt t="17091" x="5548313" y="2936875"/>
          <p14:tracePt t="17108" x="5564188" y="2905125"/>
          <p14:tracePt t="17125" x="5611813" y="2890838"/>
          <p14:tracePt t="17142" x="5627688" y="2890838"/>
          <p14:tracePt t="17158" x="5641975" y="2874963"/>
          <p14:tracePt t="17175" x="5657850" y="2843213"/>
          <p14:tracePt t="17191" x="5657850" y="2827338"/>
          <p14:tracePt t="17208" x="5657850" y="2811463"/>
          <p14:tracePt t="17209" x="5657850" y="2795588"/>
          <p14:tracePt t="17244" x="5673725" y="2795588"/>
          <p14:tracePt t="17258" x="5689600" y="2795588"/>
          <p14:tracePt t="17272" x="5705475" y="2795588"/>
          <p14:tracePt t="17286" x="5721350" y="2795588"/>
          <p14:tracePt t="17307" x="5737225" y="2795588"/>
          <p14:tracePt t="17314" x="5751513" y="2795588"/>
          <p14:tracePt t="17335" x="5767388" y="2795588"/>
          <p14:tracePt t="17342" x="5783263" y="2811463"/>
          <p14:tracePt t="17358" x="5830888" y="2827338"/>
          <p14:tracePt t="17374" x="5908675" y="2843213"/>
          <p14:tracePt t="17391" x="6064250" y="2859088"/>
          <p14:tracePt t="17408" x="6205538" y="2859088"/>
          <p14:tracePt t="17425" x="6361113" y="2859088"/>
          <p14:tracePt t="17441" x="6424613" y="2859088"/>
          <p14:tracePt t="17458" x="6486525" y="2859088"/>
          <p14:tracePt t="17474" x="6550025" y="2859088"/>
          <p14:tracePt t="17491" x="6596063" y="2859088"/>
          <p14:tracePt t="17508" x="6611938" y="2859088"/>
          <p14:tracePt t="17524" x="6643688" y="2859088"/>
          <p14:tracePt t="17541" x="6673850" y="2874963"/>
          <p14:tracePt t="17558" x="6689725" y="2874963"/>
          <p14:tracePt t="17575" x="6705600" y="2874963"/>
          <p14:tracePt t="17592" x="6721475" y="2874963"/>
          <p14:tracePt t="17608" x="6737350" y="2874963"/>
          <p14:tracePt t="17627" x="6753225" y="2874963"/>
          <p14:tracePt t="17641" x="6767513" y="2874963"/>
          <p14:tracePt t="17669" x="6783388" y="2874963"/>
          <p14:tracePt t="17690" x="6799263" y="2874963"/>
          <p14:tracePt t="17704" x="6815138" y="2874963"/>
          <p14:tracePt t="17725" x="6831013" y="2874963"/>
          <p14:tracePt t="17739" x="6846888" y="2874963"/>
          <p14:tracePt t="17753" x="6861175" y="2874963"/>
          <p14:tracePt t="17767" x="6877050" y="2874963"/>
          <p14:tracePt t="17775" x="6892925" y="2874963"/>
          <p14:tracePt t="17791" x="6908800" y="2874963"/>
          <p14:tracePt t="17807" x="6940550" y="2874963"/>
          <p14:tracePt t="17824" x="7018338" y="2874963"/>
          <p14:tracePt t="17841" x="7080250" y="2859088"/>
          <p14:tracePt t="17857" x="7189788" y="2859088"/>
          <p14:tracePt t="17874" x="7253288" y="2859088"/>
          <p14:tracePt t="17891" x="7331075" y="2859088"/>
          <p14:tracePt t="17907" x="7502525" y="2859088"/>
          <p14:tracePt t="17924" x="7673975" y="2859088"/>
          <p14:tracePt t="17941" x="8050213" y="2859088"/>
          <p14:tracePt t="17957" x="8299450" y="2859088"/>
          <p14:tracePt t="17974" x="8550275" y="2859088"/>
          <p14:tracePt t="17991" x="8799513" y="2859088"/>
          <p14:tracePt t="17991" x="8956675" y="2859088"/>
          <p14:tracePt t="18007" x="9221788" y="2843213"/>
          <p14:tracePt t="18024" x="9518650" y="2795588"/>
          <p14:tracePt t="18025" x="9675813" y="2765425"/>
          <p14:tracePt t="18040" x="9972675" y="2717800"/>
          <p14:tracePt t="18057" x="10144125" y="2717800"/>
          <p14:tracePt t="18074" x="10191750" y="2701925"/>
          <p14:tracePt t="21013" x="10221913" y="2733675"/>
          <p14:tracePt t="21020" x="10237788" y="2811463"/>
          <p14:tracePt t="21027" x="10301288" y="2921000"/>
          <p14:tracePt t="21038" x="10347325" y="2998788"/>
          <p14:tracePt t="21055" x="10394950" y="3140075"/>
          <p14:tracePt t="21055" x="10440988" y="3217863"/>
          <p14:tracePt t="21072" x="10472738" y="3327400"/>
          <p14:tracePt t="21088" x="10504488" y="3421063"/>
          <p14:tracePt t="21105" x="10582275" y="3624263"/>
          <p14:tracePt t="21122" x="10628313" y="3749675"/>
          <p14:tracePt t="21139" x="10691813" y="3921125"/>
          <p14:tracePt t="21155" x="10707688" y="4046538"/>
          <p14:tracePt t="21171" x="10737850" y="4170363"/>
          <p14:tracePt t="21188" x="10753725" y="4295775"/>
          <p14:tracePt t="21205" x="10769600" y="4359275"/>
          <p14:tracePt t="21221" x="10769600" y="4405313"/>
          <p14:tracePt t="21222" x="10769600" y="4421188"/>
          <p14:tracePt t="21238" x="10769600" y="4452938"/>
          <p14:tracePt t="21257" x="10769600" y="4467225"/>
          <p14:tracePt t="21272" x="10753725" y="4467225"/>
          <p14:tracePt t="21288" x="10737850" y="4483100"/>
          <p14:tracePt t="21305" x="10691813" y="4483100"/>
          <p14:tracePt t="21321" x="10628313" y="4483100"/>
          <p14:tracePt t="21338" x="10534650" y="4483100"/>
          <p14:tracePt t="21355" x="10363200" y="4467225"/>
          <p14:tracePt t="21371" x="10269538" y="4452938"/>
          <p14:tracePt t="21388" x="10160000" y="4437063"/>
          <p14:tracePt t="21404" x="10050463" y="4421188"/>
          <p14:tracePt t="21421" x="10004425" y="4405313"/>
          <p14:tracePt t="21438" x="9956800" y="4389438"/>
          <p14:tracePt t="21454" x="9925050" y="4389438"/>
          <p14:tracePt t="21471" x="9909175" y="4389438"/>
          <p14:tracePt t="21488" x="9879013" y="4389438"/>
          <p14:tracePt t="21508" x="9863138" y="4389438"/>
          <p14:tracePt t="21522" x="9847263" y="4389438"/>
          <p14:tracePt t="21537" x="9831388" y="4373563"/>
          <p14:tracePt t="26622" x="9721850" y="4373563"/>
          <p14:tracePt t="26628" x="9534525" y="4421188"/>
          <p14:tracePt t="26635" x="9269413" y="4498975"/>
          <p14:tracePt t="26650" x="8831263" y="4592638"/>
          <p14:tracePt t="26667" x="8472488" y="4670425"/>
          <p14:tracePt t="26684" x="8112125" y="4718050"/>
          <p14:tracePt t="26700" x="7783513" y="4733925"/>
          <p14:tracePt t="26717" x="7470775" y="4764088"/>
          <p14:tracePt t="26733" x="7080250" y="4795838"/>
          <p14:tracePt t="26750" x="6908800" y="4827588"/>
          <p14:tracePt t="26767" x="6767513" y="4843463"/>
          <p14:tracePt t="26767" x="6721475" y="4843463"/>
          <p14:tracePt t="26783" x="6596063" y="4857750"/>
          <p14:tracePt t="26800" x="6502400" y="4857750"/>
          <p14:tracePt t="26817" x="6346825" y="4857750"/>
          <p14:tracePt t="26834" x="6267450" y="4843463"/>
          <p14:tracePt t="26850" x="6205538" y="4827588"/>
          <p14:tracePt t="26851" x="6173788" y="4827588"/>
          <p14:tracePt t="26867" x="6127750" y="4811713"/>
          <p14:tracePt t="26883" x="6080125" y="4795838"/>
          <p14:tracePt t="26900" x="6048375" y="4779963"/>
          <p14:tracePt t="26900" x="6034088" y="4779963"/>
          <p14:tracePt t="26917" x="6002338" y="4764088"/>
          <p14:tracePt t="26933" x="5954713" y="4749800"/>
          <p14:tracePt t="26950" x="5908675" y="4733925"/>
          <p14:tracePt t="26966" x="5876925" y="4733925"/>
          <p14:tracePt t="26984" x="5799138" y="4718050"/>
          <p14:tracePt t="27000" x="5751513" y="4702175"/>
          <p14:tracePt t="27016" x="5705475" y="4686300"/>
          <p14:tracePt t="27033" x="5627688" y="4670425"/>
          <p14:tracePt t="27050" x="5580063" y="4640263"/>
          <p14:tracePt t="27066" x="5564188" y="4640263"/>
          <p14:tracePt t="27083" x="5502275" y="4608513"/>
          <p14:tracePt t="27100" x="5486400" y="4592638"/>
          <p14:tracePt t="27116" x="5470525" y="4592638"/>
          <p14:tracePt t="27117" x="5454650" y="4576763"/>
          <p14:tracePt t="27133" x="5424488" y="4576763"/>
          <p14:tracePt t="27150" x="5408613" y="4560888"/>
          <p14:tracePt t="27166" x="5392738" y="4560888"/>
          <p14:tracePt t="27183" x="5376863" y="4546600"/>
          <p14:tracePt t="27200" x="5376863" y="4530725"/>
          <p14:tracePt t="27216" x="5360988" y="4514850"/>
          <p14:tracePt t="27233" x="5345113" y="4514850"/>
          <p14:tracePt t="27249" x="5330825" y="4514850"/>
          <p14:tracePt t="27312" x="5330825" y="4498975"/>
          <p14:tracePt t="27612" x="5345113" y="4498975"/>
          <p14:tracePt t="27632" x="5360988" y="4498975"/>
          <p14:tracePt t="27660" x="5376863" y="4498975"/>
          <p14:tracePt t="27681" x="5392738" y="4498975"/>
          <p14:tracePt t="27688" x="5392738" y="4514850"/>
          <p14:tracePt t="27699" x="5408613" y="4514850"/>
          <p14:tracePt t="27716" x="5438775" y="4514850"/>
          <p14:tracePt t="27716" x="5454650" y="4530725"/>
          <p14:tracePt t="27737" x="5470525" y="4530725"/>
          <p14:tracePt t="27749" x="5486400" y="4530725"/>
          <p14:tracePt t="27766" x="5534025" y="4530725"/>
          <p14:tracePt t="27783" x="5580063" y="4530725"/>
          <p14:tracePt t="27800" x="5673725" y="4530725"/>
          <p14:tracePt t="27816" x="5751513" y="4530725"/>
          <p14:tracePt t="27833" x="5830888" y="4530725"/>
          <p14:tracePt t="27849" x="5940425" y="4530725"/>
          <p14:tracePt t="27866" x="6002338" y="4530725"/>
          <p14:tracePt t="27882" x="6080125" y="4530725"/>
          <p14:tracePt t="27883" x="6096000" y="4530725"/>
          <p14:tracePt t="27899" x="6143625" y="4530725"/>
          <p14:tracePt t="27916" x="6189663" y="4530725"/>
          <p14:tracePt t="27932" x="6205538" y="4530725"/>
          <p14:tracePt t="31713" x="6143625" y="4530725"/>
          <p14:tracePt t="31720" x="6096000" y="4546600"/>
          <p14:tracePt t="31729" x="6048375" y="4546600"/>
          <p14:tracePt t="31746" x="5924550" y="4560888"/>
          <p14:tracePt t="31763" x="5751513" y="4560888"/>
          <p14:tracePt t="31779" x="5657850" y="4560888"/>
          <p14:tracePt t="31796" x="5534025" y="4560888"/>
          <p14:tracePt t="31797" x="5486400" y="4560888"/>
          <p14:tracePt t="31812" x="5376863" y="4560888"/>
          <p14:tracePt t="31829" x="5283200" y="4560888"/>
          <p14:tracePt t="31846" x="5189538" y="4576763"/>
          <p14:tracePt t="31846" x="5127625" y="4576763"/>
          <p14:tracePt t="31862" x="5032375" y="4576763"/>
          <p14:tracePt t="31879" x="4970463" y="4576763"/>
          <p14:tracePt t="31896" x="4876800" y="4576763"/>
          <p14:tracePt t="31913" x="4845050" y="4576763"/>
          <p14:tracePt t="31929" x="4751388" y="4592638"/>
          <p14:tracePt t="31946" x="4705350" y="4608513"/>
          <p14:tracePt t="31963" x="4673600" y="4624388"/>
          <p14:tracePt t="31979" x="4595813" y="4654550"/>
          <p14:tracePt t="31996" x="4548188" y="4654550"/>
          <p14:tracePt t="32012" x="4532313" y="4654550"/>
          <p14:tracePt t="32013" x="4532313" y="4670425"/>
          <p14:tracePt t="32029" x="4502150" y="4670425"/>
          <p14:tracePt t="32046" x="4486275" y="4686300"/>
          <p14:tracePt t="32062" x="4470400" y="4702175"/>
          <p14:tracePt t="32063" x="4454525" y="4718050"/>
          <p14:tracePt t="32079" x="4438650" y="4733925"/>
          <p14:tracePt t="32096" x="4438650" y="4749800"/>
          <p14:tracePt t="32112" x="4438650" y="4779963"/>
          <p14:tracePt t="32129" x="4438650" y="4811713"/>
          <p14:tracePt t="32145" x="4454525" y="4827588"/>
          <p14:tracePt t="32146" x="4454525" y="4843463"/>
          <p14:tracePt t="32162" x="4470400" y="4857750"/>
          <p14:tracePt t="32179" x="4486275" y="4873625"/>
          <p14:tracePt t="32195" x="4518025" y="4921250"/>
          <p14:tracePt t="32222" x="4532313" y="4937125"/>
          <p14:tracePt t="32236" x="4548188" y="4937125"/>
          <p14:tracePt t="32245" x="4564063" y="4951413"/>
          <p14:tracePt t="32262" x="4595813" y="4951413"/>
          <p14:tracePt t="32279" x="4611688" y="4967288"/>
          <p14:tracePt t="32296" x="4657725" y="4983163"/>
          <p14:tracePt t="32312" x="4705350" y="4999038"/>
          <p14:tracePt t="32313" x="4721225" y="5014913"/>
          <p14:tracePt t="32329" x="4767263" y="5030788"/>
          <p14:tracePt t="32345" x="4860925" y="5076825"/>
          <p14:tracePt t="32362" x="4954588" y="5124450"/>
          <p14:tracePt t="32363" x="5018088" y="5140325"/>
          <p14:tracePt t="32379" x="5111750" y="5218113"/>
          <p14:tracePt t="32395" x="5235575" y="5248275"/>
          <p14:tracePt t="32412" x="5360988" y="5295900"/>
          <p14:tracePt t="32429" x="5424488" y="5311775"/>
          <p14:tracePt t="32446" x="5454650" y="5327650"/>
          <p14:tracePt t="32446" x="5486400" y="5341938"/>
          <p14:tracePt t="32462" x="5518150" y="5357813"/>
          <p14:tracePt t="32479" x="5564188" y="5357813"/>
          <p14:tracePt t="32495" x="5627688" y="5357813"/>
          <p14:tracePt t="32512" x="5689600" y="5357813"/>
          <p14:tracePt t="32529" x="5767388" y="5373688"/>
          <p14:tracePt t="32545" x="5830888" y="5389563"/>
          <p14:tracePt t="32562" x="5876925" y="5405438"/>
          <p14:tracePt t="32579" x="5954713" y="5405438"/>
          <p14:tracePt t="32595" x="6002338" y="5405438"/>
          <p14:tracePt t="32612" x="6034088" y="5405438"/>
          <p14:tracePt t="32613" x="6064250" y="5405438"/>
          <p14:tracePt t="32628" x="6127750" y="5405438"/>
          <p14:tracePt t="32645" x="6173788" y="5405438"/>
          <p14:tracePt t="32662" x="6267450" y="5421313"/>
          <p14:tracePt t="32662" x="6346825" y="5437188"/>
          <p14:tracePt t="32679" x="6440488" y="5451475"/>
          <p14:tracePt t="32695" x="6550025" y="5467350"/>
          <p14:tracePt t="32712" x="6673850" y="5483225"/>
          <p14:tracePt t="32729" x="6721475" y="5483225"/>
          <p14:tracePt t="32745" x="6767513" y="5483225"/>
          <p14:tracePt t="32746" x="6783388" y="5483225"/>
          <p14:tracePt t="32766" x="6799263" y="5483225"/>
          <p14:tracePt t="33263" x="6861175" y="5483225"/>
          <p14:tracePt t="33270" x="6940550" y="5483225"/>
          <p14:tracePt t="33278" x="7002463" y="5483225"/>
          <p14:tracePt t="33295" x="7127875" y="5483225"/>
          <p14:tracePt t="33311" x="7267575" y="5483225"/>
          <p14:tracePt t="33312" x="7315200" y="5483225"/>
          <p14:tracePt t="33328" x="7456488" y="5483225"/>
          <p14:tracePt t="33345" x="7596188" y="5483225"/>
          <p14:tracePt t="33361" x="7815263" y="5483225"/>
          <p14:tracePt t="33378" x="7956550" y="5483225"/>
          <p14:tracePt t="33395" x="8080375" y="5483225"/>
          <p14:tracePt t="33411" x="8128000" y="5483225"/>
          <p14:tracePt t="33428" x="8159750" y="5483225"/>
          <p14:tracePt t="33445" x="8175625" y="5483225"/>
          <p14:tracePt t="33461" x="8205788" y="5483225"/>
          <p14:tracePt t="33478" x="8221663" y="5483225"/>
          <p14:tracePt t="33478" x="8237538" y="5483225"/>
          <p14:tracePt t="33494" x="8253413" y="5467350"/>
          <p14:tracePt t="33521" x="8269288" y="5467350"/>
          <p14:tracePt t="33528" x="8283575" y="5467350"/>
          <p14:tracePt t="33548" x="8299450" y="5467350"/>
          <p14:tracePt t="33561" x="8315325" y="5451475"/>
          <p14:tracePt t="33578" x="8331200" y="5451475"/>
          <p14:tracePt t="33604" x="8347075" y="5451475"/>
          <p14:tracePt t="33619" x="8362950" y="5451475"/>
          <p14:tracePt t="33632" x="8378825" y="5437188"/>
          <p14:tracePt t="33645" x="8393113" y="5437188"/>
          <p14:tracePt t="33661" x="8408988" y="5437188"/>
          <p14:tracePt t="33678" x="8424863" y="5437188"/>
          <p14:tracePt t="33695" x="8440738" y="5437188"/>
          <p14:tracePt t="33711" x="8456613" y="5437188"/>
          <p14:tracePt t="33728" x="8472488" y="5437188"/>
          <p14:tracePt t="33745" x="8486775" y="5437188"/>
          <p14:tracePt t="33761" x="8502650" y="5437188"/>
          <p14:tracePt t="33778" x="8518525" y="5437188"/>
          <p14:tracePt t="33800" x="8534400" y="5437188"/>
          <p14:tracePt t="33821" x="8550275" y="5437188"/>
          <p14:tracePt t="33834" x="8566150" y="5437188"/>
          <p14:tracePt t="33918" x="8582025" y="5437188"/>
          <p14:tracePt t="34351" x="8596313" y="5437188"/>
          <p14:tracePt t="34434" x="8612188" y="5437188"/>
          <p14:tracePt t="34504" x="8628063" y="5437188"/>
          <p14:tracePt t="34518" x="8643938" y="5421313"/>
          <p14:tracePt t="34546" x="8659813" y="5421313"/>
          <p14:tracePt t="34560" x="8675688" y="5421313"/>
          <p14:tracePt t="34581" x="8689975" y="5421313"/>
          <p14:tracePt t="34587" x="8689975" y="5405438"/>
          <p14:tracePt t="34665" x="8689975" y="5389563"/>
          <p14:tracePt t="34693" x="8689975" y="5373688"/>
          <p14:tracePt t="34713" x="8675688" y="5373688"/>
          <p14:tracePt t="34727" x="8659813" y="5373688"/>
          <p14:tracePt t="34734" x="8643938" y="5373688"/>
          <p14:tracePt t="34743" x="8628063" y="5373688"/>
          <p14:tracePt t="34762" x="8612188" y="5373688"/>
          <p14:tracePt t="34777" x="8566150" y="5373688"/>
          <p14:tracePt t="34794" x="8534400" y="5373688"/>
          <p14:tracePt t="34810" x="8502650" y="5373688"/>
          <p14:tracePt t="34811" x="8486775" y="5373688"/>
          <p14:tracePt t="34827" x="8440738" y="5373688"/>
          <p14:tracePt t="34843" x="8408988" y="5373688"/>
          <p14:tracePt t="34860" x="8378825" y="5373688"/>
          <p14:tracePt t="34861" x="8362950" y="5373688"/>
          <p14:tracePt t="34877" x="8315325" y="5373688"/>
          <p14:tracePt t="34894" x="8269288" y="5373688"/>
          <p14:tracePt t="34894" x="8237538" y="5373688"/>
          <p14:tracePt t="34910" x="8175625" y="5357813"/>
          <p14:tracePt t="34927" x="8080375" y="5341938"/>
          <p14:tracePt t="34943" x="7956550" y="5327650"/>
          <p14:tracePt t="34960" x="7877175" y="5327650"/>
          <p14:tracePt t="34977" x="7769225" y="5327650"/>
          <p14:tracePt t="34993" x="7689850" y="5311775"/>
          <p14:tracePt t="35010" x="7627938" y="5311775"/>
          <p14:tracePt t="35027" x="7550150" y="5295900"/>
          <p14:tracePt t="35043" x="7502525" y="5295900"/>
          <p14:tracePt t="35060" x="7486650" y="5295900"/>
          <p14:tracePt t="35076" x="7424738" y="5295900"/>
          <p14:tracePt t="35093" x="7392988" y="5295900"/>
          <p14:tracePt t="35110" x="7377113" y="5295900"/>
          <p14:tracePt t="35126" x="7362825" y="5295900"/>
          <p14:tracePt t="35143" x="7346950" y="5295900"/>
          <p14:tracePt t="35160" x="7331075" y="5295900"/>
          <p14:tracePt t="35176" x="7315200" y="5295900"/>
          <p14:tracePt t="35557" x="7331075" y="5295900"/>
          <p14:tracePt t="35571" x="7346950" y="5295900"/>
          <p14:tracePt t="35585" x="7362825" y="5295900"/>
          <p14:tracePt t="35606" x="7377113" y="5295900"/>
          <p14:tracePt t="35634" x="7392988" y="5295900"/>
          <p14:tracePt t="35655" x="7408863" y="5295900"/>
          <p14:tracePt t="35669" x="7424738" y="5295900"/>
          <p14:tracePt t="35676" x="7440613" y="5295900"/>
          <p14:tracePt t="35690" x="7456488" y="5295900"/>
          <p14:tracePt t="35696" x="7470775" y="5295900"/>
          <p14:tracePt t="35710" x="7486650" y="5295900"/>
          <p14:tracePt t="35726" x="7502525" y="5295900"/>
          <p14:tracePt t="35743" x="7534275" y="5295900"/>
          <p14:tracePt t="35760" x="7580313" y="5295900"/>
          <p14:tracePt t="35776" x="7627938" y="5280025"/>
          <p14:tracePt t="35793" x="7659688" y="5280025"/>
          <p14:tracePt t="35809" x="7705725" y="5280025"/>
          <p14:tracePt t="35826" x="7737475" y="5280025"/>
          <p14:tracePt t="35843" x="7783513" y="5280025"/>
          <p14:tracePt t="35859" x="7831138" y="5280025"/>
          <p14:tracePt t="35876" x="7862888" y="5280025"/>
          <p14:tracePt t="35892" x="7924800" y="5264150"/>
          <p14:tracePt t="35909" x="7972425" y="5264150"/>
          <p14:tracePt t="35926" x="8034338" y="5264150"/>
          <p14:tracePt t="35926" x="8066088" y="5264150"/>
          <p14:tracePt t="35942" x="8143875" y="5264150"/>
          <p14:tracePt t="35959" x="8237538" y="5264150"/>
          <p14:tracePt t="35976" x="8362950" y="5280025"/>
          <p14:tracePt t="35976" x="8440738" y="5295900"/>
          <p14:tracePt t="35992" x="8566150" y="5311775"/>
          <p14:tracePt t="36009" x="8675688" y="5327650"/>
          <p14:tracePt t="36026" x="8769350" y="5341938"/>
          <p14:tracePt t="36043" x="8831263" y="5341938"/>
          <p14:tracePt t="36060" x="8893175" y="5341938"/>
          <p14:tracePt t="36076" x="8924925" y="5341938"/>
          <p14:tracePt t="36093" x="8956675" y="5341938"/>
          <p14:tracePt t="36109" x="8988425" y="5341938"/>
          <p14:tracePt t="36126" x="9018588" y="5341938"/>
          <p14:tracePt t="36143" x="9034463" y="5341938"/>
          <p14:tracePt t="36159" x="9066213" y="5341938"/>
          <p14:tracePt t="36176" x="9096375" y="5341938"/>
          <p14:tracePt t="36193" x="9112250" y="5327650"/>
          <p14:tracePt t="36209" x="9144000" y="5311775"/>
          <p14:tracePt t="36226" x="9175750" y="5311775"/>
          <p14:tracePt t="36242" x="9205913" y="5311775"/>
          <p14:tracePt t="36259" x="9221788" y="5311775"/>
          <p14:tracePt t="36276" x="9253538" y="5311775"/>
          <p14:tracePt t="36276" x="9269413" y="5311775"/>
          <p14:tracePt t="36292" x="9285288" y="5311775"/>
          <p14:tracePt t="36309" x="9299575" y="5311775"/>
          <p14:tracePt t="36326" x="9315450" y="5311775"/>
          <p14:tracePt t="36342" x="9331325" y="5311775"/>
          <p14:tracePt t="36359" x="9347200" y="5311775"/>
          <p14:tracePt t="36375" x="9363075" y="5311775"/>
          <p14:tracePt t="36392" x="9378950" y="5311775"/>
          <p14:tracePt t="36422" x="9394825" y="5311775"/>
          <p14:tracePt t="36562" x="9378950" y="5311775"/>
          <p14:tracePt t="36576" x="9363075" y="5311775"/>
          <p14:tracePt t="36596" x="9347200" y="5311775"/>
          <p14:tracePt t="36603" x="9331325" y="5311775"/>
          <p14:tracePt t="36610" x="9315450" y="5311775"/>
          <p14:tracePt t="36625" x="9299575" y="5295900"/>
          <p14:tracePt t="36642" x="9285288" y="5295900"/>
          <p14:tracePt t="36659" x="9237663" y="5295900"/>
          <p14:tracePt t="36675" x="9221788" y="5295900"/>
          <p14:tracePt t="36692" x="9205913" y="5295900"/>
          <p14:tracePt t="36708" x="9159875" y="5295900"/>
          <p14:tracePt t="36725" x="9112250" y="5295900"/>
          <p14:tracePt t="36742" x="9096375" y="5295900"/>
          <p14:tracePt t="36743" x="9066213" y="5295900"/>
          <p14:tracePt t="36759" x="9002713" y="5295900"/>
          <p14:tracePt t="36775" x="8940800" y="5295900"/>
          <p14:tracePt t="36792" x="8863013" y="5295900"/>
          <p14:tracePt t="36792" x="8831263" y="5295900"/>
          <p14:tracePt t="36808" x="8753475" y="5295900"/>
          <p14:tracePt t="36825" x="8659813" y="5295900"/>
          <p14:tracePt t="36842" x="8518525" y="5295900"/>
          <p14:tracePt t="36858" x="8440738" y="5295900"/>
          <p14:tracePt t="36875" x="8331200" y="5295900"/>
          <p14:tracePt t="36892" x="8269288" y="5295900"/>
          <p14:tracePt t="36908" x="8205788" y="5295900"/>
          <p14:tracePt t="36925" x="8128000" y="5295900"/>
          <p14:tracePt t="36942" x="8080375" y="5295900"/>
          <p14:tracePt t="36959" x="8034338" y="5295900"/>
          <p14:tracePt t="36959" x="8002588" y="5295900"/>
          <p14:tracePt t="36975" x="7972425" y="5295900"/>
          <p14:tracePt t="36992" x="7908925" y="5295900"/>
          <p14:tracePt t="37008" x="7831138" y="5295900"/>
          <p14:tracePt t="37025" x="7799388" y="5295900"/>
          <p14:tracePt t="37042" x="7737475" y="5295900"/>
          <p14:tracePt t="37042" x="7721600" y="5295900"/>
          <p14:tracePt t="37058" x="7689850" y="5295900"/>
          <p14:tracePt t="37075" x="7659688" y="5295900"/>
          <p14:tracePt t="37092" x="7596188" y="5295900"/>
          <p14:tracePt t="37108" x="7566025" y="5295900"/>
          <p14:tracePt t="37125" x="7534275" y="5295900"/>
          <p14:tracePt t="37141" x="7470775" y="5295900"/>
          <p14:tracePt t="37158" x="7440613" y="5295900"/>
          <p14:tracePt t="37175" x="7408863" y="5295900"/>
          <p14:tracePt t="37192" x="7377113" y="5295900"/>
          <p14:tracePt t="37208" x="7346950" y="5295900"/>
          <p14:tracePt t="37225" x="7331075" y="5295900"/>
          <p14:tracePt t="37241" x="7299325" y="5295900"/>
          <p14:tracePt t="37258" x="7267575" y="5295900"/>
          <p14:tracePt t="37259" x="7267575" y="5280025"/>
          <p14:tracePt t="37275" x="7253288" y="5280025"/>
          <p14:tracePt t="37292" x="7221538" y="5280025"/>
          <p14:tracePt t="37308" x="7205663" y="5280025"/>
          <p14:tracePt t="37325" x="7189788" y="5280025"/>
          <p14:tracePt t="37341" x="7173913" y="5280025"/>
          <p14:tracePt t="37475" x="7189788" y="5280025"/>
          <p14:tracePt t="37489" x="7205663" y="5280025"/>
          <p14:tracePt t="37503" x="7221538" y="5280025"/>
          <p14:tracePt t="37524" x="7237413" y="5280025"/>
          <p14:tracePt t="37538" x="7253288" y="5280025"/>
          <p14:tracePt t="37545" x="7267575" y="5280025"/>
          <p14:tracePt t="37558" x="7283450" y="5280025"/>
          <p14:tracePt t="37558" x="7299325" y="5280025"/>
          <p14:tracePt t="37574" x="7315200" y="5280025"/>
          <p14:tracePt t="37591" x="7331075" y="5280025"/>
          <p14:tracePt t="37608" x="7362825" y="5280025"/>
          <p14:tracePt t="37625" x="7392988" y="5280025"/>
          <p14:tracePt t="37641" x="7408863" y="5280025"/>
          <p14:tracePt t="37658" x="7440613" y="5280025"/>
          <p14:tracePt t="37675" x="7486650" y="5280025"/>
          <p14:tracePt t="37692" x="7534275" y="5280025"/>
          <p14:tracePt t="37708" x="7580313" y="5280025"/>
          <p14:tracePt t="37725" x="7643813" y="5280025"/>
          <p14:tracePt t="37741" x="7737475" y="5280025"/>
          <p14:tracePt t="37758" x="7815263" y="5280025"/>
          <p14:tracePt t="37775" x="7893050" y="5280025"/>
          <p14:tracePt t="37775" x="7940675" y="5280025"/>
          <p14:tracePt t="37791" x="8018463" y="5280025"/>
          <p14:tracePt t="37808" x="8096250" y="5280025"/>
          <p14:tracePt t="37824" x="8205788" y="5295900"/>
          <p14:tracePt t="37841" x="8269288" y="5295900"/>
          <p14:tracePt t="37858" x="8347075" y="5295900"/>
          <p14:tracePt t="37858" x="8378825" y="5311775"/>
          <p14:tracePt t="37874" x="8472488" y="5327650"/>
          <p14:tracePt t="37891" x="8534400" y="5327650"/>
          <p14:tracePt t="37907" x="8582025" y="5327650"/>
          <p14:tracePt t="37908" x="8596313" y="5327650"/>
          <p14:tracePt t="37924" x="8643938" y="5327650"/>
          <p14:tracePt t="37941" x="8675688" y="5327650"/>
          <p14:tracePt t="37957" x="8721725" y="5327650"/>
          <p14:tracePt t="37974" x="8769350" y="5327650"/>
          <p14:tracePt t="37991" x="8799513" y="5327650"/>
          <p14:tracePt t="38007" x="8831263" y="5327650"/>
          <p14:tracePt t="38024" x="8863013" y="5327650"/>
          <p14:tracePt t="38041" x="8893175" y="5327650"/>
          <p14:tracePt t="38057" x="8924925" y="5327650"/>
          <p14:tracePt t="38075" x="8956675" y="5311775"/>
          <p14:tracePt t="38075" x="8988425" y="5311775"/>
          <p14:tracePt t="38091" x="9002713" y="5311775"/>
          <p14:tracePt t="38107" x="9034463" y="5295900"/>
          <p14:tracePt t="38124" x="9066213" y="5295900"/>
          <p14:tracePt t="38141" x="9096375" y="5295900"/>
          <p14:tracePt t="38157" x="9112250" y="5295900"/>
          <p14:tracePt t="38174" x="9144000" y="5295900"/>
          <p14:tracePt t="38191" x="9175750" y="5295900"/>
          <p14:tracePt t="38207" x="9205913" y="5295900"/>
          <p14:tracePt t="38224" x="9221788" y="5295900"/>
          <p14:tracePt t="38241" x="9237663" y="5295900"/>
          <p14:tracePt t="38257" x="9253538" y="5295900"/>
          <p14:tracePt t="38274" x="9269413" y="5295900"/>
          <p14:tracePt t="38368" x="9253538" y="5295900"/>
          <p14:tracePt t="38375" x="9237663" y="5295900"/>
          <p14:tracePt t="38382" x="9221788" y="5295900"/>
          <p14:tracePt t="38391" x="9191625" y="5295900"/>
          <p14:tracePt t="38407" x="9159875" y="5295900"/>
          <p14:tracePt t="38424" x="9082088" y="5295900"/>
          <p14:tracePt t="38424" x="9050338" y="5295900"/>
          <p14:tracePt t="38440" x="8988425" y="5295900"/>
          <p14:tracePt t="38457" x="8893175" y="5295900"/>
          <p14:tracePt t="38474" x="8689975" y="5280025"/>
          <p14:tracePt t="38490" x="8534400" y="5280025"/>
          <p14:tracePt t="38507" x="8362950" y="5280025"/>
          <p14:tracePt t="38508" x="8315325" y="5280025"/>
          <p14:tracePt t="38524" x="8205788" y="5280025"/>
          <p14:tracePt t="38541" x="8096250" y="5280025"/>
          <p14:tracePt t="38557" x="8018463" y="5280025"/>
          <p14:tracePt t="38574" x="8002588" y="5280025"/>
          <p14:tracePt t="38590" x="7986713" y="5280025"/>
          <p14:tracePt t="38626" x="8002588" y="5280025"/>
          <p14:tracePt t="38641" x="8018463" y="5280025"/>
          <p14:tracePt t="38647" x="8034338" y="5280025"/>
          <p14:tracePt t="38657" x="8050213" y="5280025"/>
          <p14:tracePt t="38674" x="8112125" y="5280025"/>
          <p14:tracePt t="38674" x="8143875" y="5280025"/>
          <p14:tracePt t="38690" x="8269288" y="5280025"/>
          <p14:tracePt t="38707" x="8456613" y="5280025"/>
          <p14:tracePt t="38724" x="8705850" y="5280025"/>
          <p14:tracePt t="38724" x="8831263" y="5280025"/>
          <p14:tracePt t="38740" x="9034463" y="5280025"/>
          <p14:tracePt t="38757" x="9175750" y="5280025"/>
          <p14:tracePt t="38773" x="9299575" y="5280025"/>
          <p14:tracePt t="38790" x="9347200" y="5280025"/>
          <p14:tracePt t="39428" x="9394825" y="4937125"/>
          <p14:tracePt t="39435" x="9488488" y="4437063"/>
          <p14:tracePt t="39441" x="9566275" y="3779838"/>
          <p14:tracePt t="39456" x="9675813" y="2468563"/>
          <p14:tracePt t="39473" x="9737725" y="1281113"/>
          <p14:tracePt t="39490" x="9721850" y="1714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584684"/>
            <a:ext cx="5767664" cy="612068"/>
          </a:xfrm>
        </p:spPr>
        <p:txBody>
          <a:bodyPr/>
          <a:lstStyle/>
          <a:p>
            <a:r>
              <a:rPr lang="en-GB" dirty="0"/>
              <a:t>Application Deadlines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4725144"/>
            <a:ext cx="7920448" cy="144016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Table for Master degrees starting in the fall term 2024.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		If you want to travel to Overseas North in fall semester of 		2025 or spring semester of 2026, you have to apply by 15 		October 2024!</a:t>
            </a:r>
          </a:p>
          <a:p>
            <a:pPr marL="0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29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 dirty="0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863C37B1-29A3-334F-866A-702781240752}"/>
              </a:ext>
            </a:extLst>
          </p:cNvPr>
          <p:cNvGrpSpPr/>
          <p:nvPr/>
        </p:nvGrpSpPr>
        <p:grpSpPr>
          <a:xfrm>
            <a:off x="2495600" y="5268519"/>
            <a:ext cx="1007680" cy="1075390"/>
            <a:chOff x="4114800" y="2971800"/>
            <a:chExt cx="914400" cy="914400"/>
          </a:xfrm>
        </p:grpSpPr>
        <p:pic>
          <p:nvPicPr>
            <p:cNvPr id="10" name="Graphic 7" descr="Magnifying glass">
              <a:extLst>
                <a:ext uri="{FF2B5EF4-FFF2-40B4-BE49-F238E27FC236}">
                  <a16:creationId xmlns:a16="http://schemas.microsoft.com/office/drawing/2014/main" id="{F1CF2AE7-6358-744C-ACA4-71C69121D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1" name="Graphic 9" descr="List">
              <a:extLst>
                <a:ext uri="{FF2B5EF4-FFF2-40B4-BE49-F238E27FC236}">
                  <a16:creationId xmlns:a16="http://schemas.microsoft.com/office/drawing/2014/main" id="{31907807-54DA-E243-B206-FCFDCB75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2699" y="3191908"/>
              <a:ext cx="331309" cy="331309"/>
            </a:xfrm>
            <a:prstGeom prst="rect">
              <a:avLst/>
            </a:prstGeom>
          </p:spPr>
        </p:pic>
      </p:grpSp>
      <p:sp>
        <p:nvSpPr>
          <p:cNvPr id="5" name="Textfeld 4"/>
          <p:cNvSpPr txBox="1"/>
          <p:nvPr/>
        </p:nvSpPr>
        <p:spPr>
          <a:xfrm>
            <a:off x="1999368" y="1489737"/>
            <a:ext cx="6930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Exchange destinations and application deadlines are divided into two regions (the dates are examples for the semester abroad in 2025/2026): </a:t>
            </a:r>
            <a:br>
              <a:rPr lang="en-GB" sz="2000" dirty="0"/>
            </a:br>
            <a:endParaRPr lang="en-GB" sz="200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2063553" y="2505844"/>
          <a:ext cx="7272807" cy="213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184">
                  <a:extLst>
                    <a:ext uri="{9D8B030D-6E8A-4147-A177-3AD203B41FA5}">
                      <a16:colId xmlns:a16="http://schemas.microsoft.com/office/drawing/2014/main" val="3734715218"/>
                    </a:ext>
                  </a:extLst>
                </a:gridCol>
                <a:gridCol w="2186575">
                  <a:extLst>
                    <a:ext uri="{9D8B030D-6E8A-4147-A177-3AD203B41FA5}">
                      <a16:colId xmlns:a16="http://schemas.microsoft.com/office/drawing/2014/main" val="3611281813"/>
                    </a:ext>
                  </a:extLst>
                </a:gridCol>
                <a:gridCol w="2290048">
                  <a:extLst>
                    <a:ext uri="{9D8B030D-6E8A-4147-A177-3AD203B41FA5}">
                      <a16:colId xmlns:a16="http://schemas.microsoft.com/office/drawing/2014/main" val="4186338408"/>
                    </a:ext>
                  </a:extLst>
                </a:gridCol>
              </a:tblGrid>
              <a:tr h="145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Region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Deadline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</a:rPr>
                        <a:t>Semester</a:t>
                      </a:r>
                      <a:endParaRPr lang="de-DE" sz="1800" b="1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154965"/>
                  </a:ext>
                </a:extLst>
              </a:tr>
              <a:tr h="53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Overseas</a:t>
                      </a:r>
                      <a:r>
                        <a:rPr lang="de-DE" sz="1800" b="1" dirty="0">
                          <a:effectLst/>
                        </a:rPr>
                        <a:t> North &amp; South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15 </a:t>
                      </a:r>
                      <a:r>
                        <a:rPr lang="de-DE" sz="1800" b="1" dirty="0" err="1">
                          <a:effectLst/>
                        </a:rPr>
                        <a:t>October</a:t>
                      </a:r>
                      <a:r>
                        <a:rPr lang="de-DE" sz="1800" b="1" dirty="0">
                          <a:effectLst/>
                        </a:rPr>
                        <a:t> 2024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fall 2025</a:t>
                      </a:r>
                      <a:r>
                        <a:rPr lang="de-DE" sz="1800" b="0" baseline="0" dirty="0">
                          <a:effectLst/>
                        </a:rPr>
                        <a:t> </a:t>
                      </a:r>
                      <a:r>
                        <a:rPr lang="de-DE" sz="1800" b="0" baseline="0" dirty="0" err="1">
                          <a:effectLst/>
                        </a:rPr>
                        <a:t>or</a:t>
                      </a:r>
                      <a:r>
                        <a:rPr lang="de-DE" sz="1800" b="0" baseline="0" dirty="0">
                          <a:effectLst/>
                        </a:rPr>
                        <a:t> spring 2026</a:t>
                      </a:r>
                      <a:endParaRPr lang="de-DE" sz="1800" b="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953657"/>
                  </a:ext>
                </a:extLst>
              </a:tr>
              <a:tr h="55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Europe (</a:t>
                      </a:r>
                      <a:r>
                        <a:rPr lang="de-DE" sz="1800" b="1" dirty="0" err="1">
                          <a:effectLst/>
                        </a:rPr>
                        <a:t>without</a:t>
                      </a:r>
                      <a:r>
                        <a:rPr lang="de-DE" sz="1800" b="1" baseline="0" dirty="0">
                          <a:effectLst/>
                        </a:rPr>
                        <a:t> </a:t>
                      </a:r>
                      <a:r>
                        <a:rPr lang="de-DE" sz="1800" b="1" baseline="0" dirty="0" err="1">
                          <a:effectLst/>
                        </a:rPr>
                        <a:t>Russia</a:t>
                      </a:r>
                      <a:r>
                        <a:rPr lang="de-DE" sz="1800" b="1" baseline="0" dirty="0">
                          <a:effectLst/>
                        </a:rPr>
                        <a:t>)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31 </a:t>
                      </a:r>
                      <a:r>
                        <a:rPr lang="de-DE" sz="1800" b="1" dirty="0" err="1">
                          <a:effectLst/>
                        </a:rPr>
                        <a:t>January</a:t>
                      </a:r>
                      <a:r>
                        <a:rPr lang="de-DE" sz="1800" b="1" dirty="0">
                          <a:effectLst/>
                        </a:rPr>
                        <a:t> 2025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fall 2025</a:t>
                      </a:r>
                      <a:r>
                        <a:rPr lang="de-DE" sz="1800" b="0" baseline="0" dirty="0">
                          <a:effectLst/>
                        </a:rPr>
                        <a:t> </a:t>
                      </a:r>
                      <a:r>
                        <a:rPr lang="de-DE" sz="1800" b="0" baseline="0" dirty="0" err="1">
                          <a:effectLst/>
                        </a:rPr>
                        <a:t>or</a:t>
                      </a:r>
                      <a:r>
                        <a:rPr lang="de-DE" sz="1800" b="0" baseline="0" dirty="0">
                          <a:effectLst/>
                        </a:rPr>
                        <a:t> spring 2026</a:t>
                      </a:r>
                      <a:endParaRPr lang="de-DE" sz="1800" b="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744275"/>
                  </a:ext>
                </a:extLst>
              </a:tr>
              <a:tr h="55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</a:t>
                      </a:r>
                      <a:r>
                        <a:rPr lang="de-DE" sz="1800" b="1" baseline="0" dirty="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800" b="1" baseline="0" dirty="0" err="1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remaining</a:t>
                      </a:r>
                      <a:r>
                        <a:rPr lang="de-DE" sz="1800" b="1" baseline="0" dirty="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baseline="0" dirty="0" err="1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places</a:t>
                      </a:r>
                      <a:r>
                        <a:rPr lang="de-DE" sz="1800" b="1" baseline="0" dirty="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April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fall 2025 </a:t>
                      </a:r>
                      <a:r>
                        <a:rPr lang="de-DE" sz="1800" b="0" baseline="0" dirty="0" err="1">
                          <a:effectLst/>
                        </a:rPr>
                        <a:t>or</a:t>
                      </a:r>
                      <a:r>
                        <a:rPr lang="de-DE" sz="1800" b="0" baseline="0" dirty="0">
                          <a:effectLst/>
                        </a:rPr>
                        <a:t> spring 2026</a:t>
                      </a:r>
                      <a:endParaRPr lang="de-DE" sz="1800" b="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026300"/>
                  </a:ext>
                </a:extLst>
              </a:tr>
            </a:tbl>
          </a:graphicData>
        </a:graphic>
      </p:graphicFrame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649B6350-21C6-036C-257A-331562B36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96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71"/>
    </mc:Choice>
    <mc:Fallback xmlns="">
      <p:transition spd="slow" advTm="67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62" x="4938713" y="3389313"/>
          <p14:tracePt t="369" x="4814888" y="3359150"/>
          <p14:tracePt t="376" x="4705350" y="3281363"/>
          <p14:tracePt t="384" x="4595813" y="3249613"/>
          <p14:tracePt t="400" x="4376738" y="3155950"/>
          <p14:tracePt t="417" x="4251325" y="3092450"/>
          <p14:tracePt t="418" x="4205288" y="3078163"/>
          <p14:tracePt t="434" x="4141788" y="3014663"/>
          <p14:tracePt t="450" x="4095750" y="2984500"/>
          <p14:tracePt t="467" x="4048125" y="2968625"/>
          <p14:tracePt t="467" x="4032250" y="2952750"/>
          <p14:tracePt t="483" x="4002088" y="2936875"/>
          <p14:tracePt t="500" x="3970338" y="2905125"/>
          <p14:tracePt t="516" x="3892550" y="2843213"/>
          <p14:tracePt t="533" x="3844925" y="2795588"/>
          <p14:tracePt t="550" x="3783013" y="2733675"/>
          <p14:tracePt t="551" x="3751263" y="2701925"/>
          <p14:tracePt t="566" x="3657600" y="2624138"/>
          <p14:tracePt t="583" x="3595688" y="2562225"/>
          <p14:tracePt t="600" x="3470275" y="2436813"/>
          <p14:tracePt t="617" x="3360738" y="2343150"/>
          <p14:tracePt t="634" x="3235325" y="2217738"/>
          <p14:tracePt t="634" x="3157538" y="2187575"/>
          <p14:tracePt t="650" x="2986088" y="2014538"/>
          <p14:tracePt t="666" x="2782888" y="1858963"/>
          <p14:tracePt t="683" x="2593975" y="1687513"/>
          <p14:tracePt t="684" x="2516188" y="1624013"/>
          <p14:tracePt t="700" x="2312988" y="1500188"/>
          <p14:tracePt t="716" x="2157413" y="1406525"/>
          <p14:tracePt t="733" x="2000250" y="1281113"/>
          <p14:tracePt t="750" x="1890713" y="1219200"/>
          <p14:tracePt t="767" x="1781175" y="1155700"/>
          <p14:tracePt t="783" x="1735138" y="1109663"/>
          <p14:tracePt t="800" x="1703388" y="1093788"/>
          <p14:tracePt t="817" x="1673225" y="1077913"/>
          <p14:tracePt t="833" x="1657350" y="1062038"/>
          <p14:tracePt t="850" x="1641475" y="1062038"/>
          <p14:tracePt t="850" x="1625600" y="1062038"/>
          <p14:tracePt t="871" x="1609725" y="1062038"/>
          <p14:tracePt t="928" x="1625600" y="1062038"/>
          <p14:tracePt t="934" x="1641475" y="1062038"/>
          <p14:tracePt t="941" x="1657350" y="1062038"/>
          <p14:tracePt t="955" x="1673225" y="1062038"/>
          <p14:tracePt t="966" x="1687513" y="1077913"/>
          <p14:tracePt t="983" x="1719263" y="1093788"/>
          <p14:tracePt t="999" x="1751013" y="1109663"/>
          <p14:tracePt t="1016" x="1766888" y="1125538"/>
          <p14:tracePt t="1033" x="1797050" y="1139825"/>
          <p14:tracePt t="1049" x="1828800" y="1139825"/>
          <p14:tracePt t="1067" x="1860550" y="1139825"/>
          <p14:tracePt t="1083" x="1876425" y="1139825"/>
          <p14:tracePt t="1099" x="1906588" y="1155700"/>
          <p14:tracePt t="1116" x="1938338" y="1155700"/>
          <p14:tracePt t="1133" x="1954213" y="1171575"/>
          <p14:tracePt t="1149" x="1984375" y="1171575"/>
          <p14:tracePt t="1150" x="2000250" y="1171575"/>
          <p14:tracePt t="1166" x="2016125" y="1187450"/>
          <p14:tracePt t="1183" x="2032000" y="1187450"/>
          <p14:tracePt t="1199" x="2063750" y="1187450"/>
          <p14:tracePt t="1200" x="2079625" y="1187450"/>
          <p14:tracePt t="1216" x="2093913" y="1187450"/>
          <p14:tracePt t="1233" x="2125663" y="1187450"/>
          <p14:tracePt t="1249" x="2187575" y="1187450"/>
          <p14:tracePt t="1266" x="2219325" y="1187450"/>
          <p14:tracePt t="1283" x="2282825" y="1187450"/>
          <p14:tracePt t="1299" x="2312988" y="1187450"/>
          <p14:tracePt t="1316" x="2376488" y="1187450"/>
          <p14:tracePt t="1333" x="2438400" y="1187450"/>
          <p14:tracePt t="1349" x="2486025" y="1187450"/>
          <p14:tracePt t="1366" x="2563813" y="1187450"/>
          <p14:tracePt t="1367" x="2593975" y="1187450"/>
          <p14:tracePt t="1383" x="2657475" y="1187450"/>
          <p14:tracePt t="1399" x="2719388" y="1187450"/>
          <p14:tracePt t="1416" x="2797175" y="1187450"/>
          <p14:tracePt t="1416" x="2828925" y="1187450"/>
          <p14:tracePt t="1432" x="2876550" y="1187450"/>
          <p14:tracePt t="1449" x="2938463" y="1203325"/>
          <p14:tracePt t="1466" x="3032125" y="1203325"/>
          <p14:tracePt t="1482" x="3095625" y="1219200"/>
          <p14:tracePt t="1499" x="3157538" y="1219200"/>
          <p14:tracePt t="1500" x="3203575" y="1233488"/>
          <p14:tracePt t="1516" x="3298825" y="1249363"/>
          <p14:tracePt t="1533" x="3376613" y="1249363"/>
          <p14:tracePt t="1549" x="3502025" y="1249363"/>
          <p14:tracePt t="1566" x="3579813" y="1249363"/>
          <p14:tracePt t="1583" x="3705225" y="1249363"/>
          <p14:tracePt t="1599" x="3798888" y="1249363"/>
          <p14:tracePt t="1616" x="3876675" y="1249363"/>
          <p14:tracePt t="1632" x="3970338" y="1249363"/>
          <p14:tracePt t="1649" x="4016375" y="1249363"/>
          <p14:tracePt t="1666" x="4095750" y="1249363"/>
          <p14:tracePt t="1667" x="4141788" y="1249363"/>
          <p14:tracePt t="1682" x="4189413" y="1249363"/>
          <p14:tracePt t="1699" x="4251325" y="1233488"/>
          <p14:tracePt t="1716" x="4344988" y="1233488"/>
          <p14:tracePt t="1732" x="4392613" y="1233488"/>
          <p14:tracePt t="1749" x="4438650" y="1233488"/>
          <p14:tracePt t="1766" x="4502150" y="1233488"/>
          <p14:tracePt t="1782" x="4564063" y="1233488"/>
          <p14:tracePt t="1799" x="4625975" y="1233488"/>
          <p14:tracePt t="1816" x="4657725" y="1233488"/>
          <p14:tracePt t="1832" x="4705350" y="1233488"/>
          <p14:tracePt t="1849" x="4767263" y="1233488"/>
          <p14:tracePt t="1866" x="4814888" y="1233488"/>
          <p14:tracePt t="1882" x="4860925" y="1233488"/>
          <p14:tracePt t="1883" x="4892675" y="1233488"/>
          <p14:tracePt t="1899" x="4924425" y="1233488"/>
          <p14:tracePt t="1916" x="4970463" y="1233488"/>
          <p14:tracePt t="1933" x="5018088" y="1233488"/>
          <p14:tracePt t="1949" x="5064125" y="1233488"/>
          <p14:tracePt t="1965" x="5095875" y="1233488"/>
          <p14:tracePt t="1982" x="5127625" y="1233488"/>
          <p14:tracePt t="1999" x="5141913" y="1233488"/>
          <p14:tracePt t="2015" x="5189538" y="1233488"/>
          <p14:tracePt t="2032" x="5205413" y="1233488"/>
          <p14:tracePt t="2049" x="5221288" y="1233488"/>
          <p14:tracePt t="2065" x="5221288" y="1219200"/>
          <p14:tracePt t="2082" x="5235575" y="1219200"/>
          <p14:tracePt t="2729" x="5205413" y="1219200"/>
          <p14:tracePt t="2736" x="5173663" y="1219200"/>
          <p14:tracePt t="2751" x="5095875" y="1219200"/>
          <p14:tracePt t="2765" x="4954588" y="1219200"/>
          <p14:tracePt t="2781" x="4767263" y="1219200"/>
          <p14:tracePt t="2798" x="4486275" y="1233488"/>
          <p14:tracePt t="2815" x="4095750" y="1249363"/>
          <p14:tracePt t="2831" x="3892550" y="1265238"/>
          <p14:tracePt t="2848" x="3673475" y="1265238"/>
          <p14:tracePt t="2849" x="3516313" y="1296988"/>
          <p14:tracePt t="2865" x="3313113" y="1296988"/>
          <p14:tracePt t="2882" x="3125788" y="1296988"/>
          <p14:tracePt t="2898" x="2922588" y="1296988"/>
          <p14:tracePt t="2899" x="2828925" y="1296988"/>
          <p14:tracePt t="2915" x="2673350" y="1296988"/>
          <p14:tracePt t="2932" x="2516188" y="1296988"/>
          <p14:tracePt t="2932" x="2470150" y="1296988"/>
          <p14:tracePt t="2948" x="2376488" y="1296988"/>
          <p14:tracePt t="2965" x="2312988" y="1312863"/>
          <p14:tracePt t="2982" x="2266950" y="1312863"/>
          <p14:tracePt t="2998" x="2235200" y="1312863"/>
          <p14:tracePt t="3015" x="2187575" y="1312863"/>
          <p14:tracePt t="3031" x="2157413" y="1312863"/>
          <p14:tracePt t="3048" x="2125663" y="1327150"/>
          <p14:tracePt t="3065" x="2109788" y="1343025"/>
          <p14:tracePt t="3081" x="2079625" y="1358900"/>
          <p14:tracePt t="3098" x="2047875" y="1358900"/>
          <p14:tracePt t="3115" x="2032000" y="1374775"/>
          <p14:tracePt t="3131" x="2016125" y="1390650"/>
          <p14:tracePt t="3148" x="2000250" y="1406525"/>
          <p14:tracePt t="3164" x="1984375" y="1420813"/>
          <p14:tracePt t="3181" x="1970088" y="1420813"/>
          <p14:tracePt t="3198" x="1954213" y="1436688"/>
          <p14:tracePt t="3219" x="1938338" y="1436688"/>
          <p14:tracePt t="3233" x="1922463" y="1436688"/>
          <p14:tracePt t="3248" x="1922463" y="1452563"/>
          <p14:tracePt t="3265" x="1890713" y="1452563"/>
          <p14:tracePt t="3281" x="1876425" y="1452563"/>
          <p14:tracePt t="3297" x="1860550" y="1452563"/>
          <p14:tracePt t="3324" x="1844675" y="1452563"/>
          <p14:tracePt t="3337" x="1828800" y="1452563"/>
          <p14:tracePt t="3351" x="1812925" y="1452563"/>
          <p14:tracePt t="3372" x="1797050" y="1452563"/>
          <p14:tracePt t="3386" x="1781175" y="1452563"/>
          <p14:tracePt t="3400" x="1766888" y="1468438"/>
          <p14:tracePt t="3428" x="1766888" y="1484313"/>
          <p14:tracePt t="3435" x="1751013" y="1484313"/>
          <p14:tracePt t="3449" x="1735138" y="1484313"/>
          <p14:tracePt t="3477" x="1719263" y="1484313"/>
          <p14:tracePt t="3484" x="1719263" y="1500188"/>
          <p14:tracePt t="3499" x="1703388" y="1500188"/>
          <p14:tracePt t="3514" x="1687513" y="1500188"/>
          <p14:tracePt t="3896" x="1687513" y="1516063"/>
          <p14:tracePt t="3952" x="1687513" y="1530350"/>
          <p14:tracePt t="3979" x="1687513" y="1546225"/>
          <p14:tracePt t="4021" x="1687513" y="1562100"/>
          <p14:tracePt t="4056" x="1687513" y="1577975"/>
          <p14:tracePt t="4063" x="1687513" y="1593850"/>
          <p14:tracePt t="4112" x="1687513" y="1609725"/>
          <p14:tracePt t="4161" x="1687513" y="1624013"/>
          <p14:tracePt t="4175" x="1673225" y="1624013"/>
          <p14:tracePt t="4196" x="1673225" y="1639888"/>
          <p14:tracePt t="4203" x="1673225" y="1655763"/>
          <p14:tracePt t="4238" x="1673225" y="1671638"/>
          <p14:tracePt t="4244" x="1657350" y="1671638"/>
          <p14:tracePt t="4258" x="1641475" y="1671638"/>
          <p14:tracePt t="4272" x="1641475" y="1687513"/>
          <p14:tracePt t="4286" x="1625600" y="1703388"/>
          <p14:tracePt t="4307" x="1609725" y="1717675"/>
          <p14:tracePt t="4335" x="1609725" y="1733550"/>
          <p14:tracePt t="4342" x="1593850" y="1733550"/>
          <p14:tracePt t="4363" x="1593850" y="1749425"/>
          <p14:tracePt t="4405" x="1593850" y="1765300"/>
          <p14:tracePt t="4454" x="1593850" y="1781175"/>
          <p14:tracePt t="4879" x="1609725" y="1781175"/>
          <p14:tracePt t="4977" x="1625600" y="1781175"/>
          <p14:tracePt t="5981" x="1625600" y="1797050"/>
          <p14:tracePt t="5989" x="1641475" y="1797050"/>
          <p14:tracePt t="5996" x="1657350" y="1797050"/>
          <p14:tracePt t="6012" x="1657350" y="1812925"/>
          <p14:tracePt t="6038" x="1657350" y="1843088"/>
          <p14:tracePt t="6052" x="1673225" y="1874838"/>
          <p14:tracePt t="6062" x="1673225" y="1906588"/>
          <p14:tracePt t="6079" x="1673225" y="1968500"/>
          <p14:tracePt t="6080" x="1673225" y="2000250"/>
          <p14:tracePt t="6095" x="1687513" y="2062163"/>
          <p14:tracePt t="6113" x="1687513" y="2124075"/>
          <p14:tracePt t="6129" x="1687513" y="2233613"/>
          <p14:tracePt t="6145" x="1687513" y="2265363"/>
          <p14:tracePt t="6163" x="1687513" y="2327275"/>
          <p14:tracePt t="6179" x="1687513" y="2343150"/>
          <p14:tracePt t="6195" x="1687513" y="2374900"/>
          <p14:tracePt t="6219" x="1687513" y="2390775"/>
          <p14:tracePt t="6232" x="1687513" y="2405063"/>
          <p14:tracePt t="6302" x="1687513" y="2420938"/>
          <p14:tracePt t="6351" x="1687513" y="2436813"/>
          <p14:tracePt t="6435" x="1687513" y="2452688"/>
          <p14:tracePt t="6714" x="1687513" y="2436813"/>
          <p14:tracePt t="6721" x="1687513" y="2420938"/>
          <p14:tracePt t="7733" x="1687513" y="2436813"/>
          <p14:tracePt t="7739" x="1687513" y="2484438"/>
          <p14:tracePt t="7746" x="1657350" y="2562225"/>
          <p14:tracePt t="7761" x="1641475" y="2733675"/>
          <p14:tracePt t="7777" x="1625600" y="2874963"/>
          <p14:tracePt t="7794" x="1625600" y="3014663"/>
          <p14:tracePt t="7795" x="1625600" y="3062288"/>
          <p14:tracePt t="7811" x="1625600" y="3186113"/>
          <p14:tracePt t="7827" x="1625600" y="3233738"/>
          <p14:tracePt t="7844" x="1625600" y="3295650"/>
          <p14:tracePt t="7844" x="1625600" y="3311525"/>
          <p14:tracePt t="7860" x="1625600" y="3359150"/>
          <p14:tracePt t="7877" x="1625600" y="3375025"/>
          <p14:tracePt t="7894" x="1641475" y="3405188"/>
          <p14:tracePt t="7911" x="1641475" y="3421063"/>
          <p14:tracePt t="7928" x="1673225" y="3436938"/>
          <p14:tracePt t="7944" x="1673225" y="3452813"/>
          <p14:tracePt t="7960" x="1673225" y="3468688"/>
          <p14:tracePt t="7977" x="1687513" y="3468688"/>
          <p14:tracePt t="7997" x="1703388" y="3468688"/>
          <p14:tracePt t="8011" x="1719263" y="3468688"/>
          <p14:tracePt t="8027" x="1735138" y="3468688"/>
          <p14:tracePt t="8046" x="1751013" y="3468688"/>
          <p14:tracePt t="8088" x="1766888" y="3468688"/>
          <p14:tracePt t="8109" x="1781175" y="3452813"/>
          <p14:tracePt t="8123" x="1797050" y="3452813"/>
          <p14:tracePt t="8131" x="1797050" y="3436938"/>
          <p14:tracePt t="8144" x="1812925" y="3436938"/>
          <p14:tracePt t="8160" x="1828800" y="3436938"/>
          <p14:tracePt t="8177" x="1844675" y="3421063"/>
          <p14:tracePt t="8194" x="1844675" y="3405188"/>
          <p14:tracePt t="8210" x="1860550" y="3405188"/>
          <p14:tracePt t="8227" x="1876425" y="3405188"/>
          <p14:tracePt t="8243" x="1890713" y="3389313"/>
          <p14:tracePt t="8260" x="1906588" y="3389313"/>
          <p14:tracePt t="8277" x="1922463" y="3389313"/>
          <p14:tracePt t="8294" x="1938338" y="3389313"/>
          <p14:tracePt t="8319" x="1954213" y="3389313"/>
          <p14:tracePt t="8339" x="1970088" y="3389313"/>
          <p14:tracePt t="8353" x="1984375" y="3389313"/>
          <p14:tracePt t="8367" x="2000250" y="3389313"/>
          <p14:tracePt t="8377" x="2016125" y="3389313"/>
          <p14:tracePt t="8393" x="2032000" y="3389313"/>
          <p14:tracePt t="8410" x="2063750" y="3389313"/>
          <p14:tracePt t="8427" x="2093913" y="3389313"/>
          <p14:tracePt t="8443" x="2125663" y="3389313"/>
          <p14:tracePt t="8460" x="2157413" y="3389313"/>
          <p14:tracePt t="8477" x="2187575" y="3389313"/>
          <p14:tracePt t="8493" x="2235200" y="3389313"/>
          <p14:tracePt t="8510" x="2251075" y="3389313"/>
          <p14:tracePt t="8527" x="2282825" y="3389313"/>
          <p14:tracePt t="11859" x="2390775" y="3389313"/>
          <p14:tracePt t="11866" x="2579688" y="3389313"/>
          <p14:tracePt t="11874" x="2767013" y="3389313"/>
          <p14:tracePt t="11890" x="3109913" y="3359150"/>
          <p14:tracePt t="11908" x="3438525" y="3343275"/>
          <p14:tracePt t="11908" x="3595688" y="3343275"/>
          <p14:tracePt t="11924" x="3751263" y="3343275"/>
          <p14:tracePt t="11940" x="3922713" y="3343275"/>
          <p14:tracePt t="11958" x="4111625" y="3343275"/>
          <p14:tracePt t="11974" x="4219575" y="3343275"/>
          <p14:tracePt t="11991" x="4298950" y="3343275"/>
          <p14:tracePt t="12007" x="4422775" y="3343275"/>
          <p14:tracePt t="12024" x="4486275" y="3343275"/>
          <p14:tracePt t="12041" x="4611688" y="3343275"/>
          <p14:tracePt t="12057" x="4689475" y="3343275"/>
          <p14:tracePt t="12074" x="4767263" y="3343275"/>
          <p14:tracePt t="12090" x="4845050" y="3359150"/>
          <p14:tracePt t="12107" x="4892675" y="3359150"/>
          <p14:tracePt t="12124" x="4924425" y="3359150"/>
          <p14:tracePt t="12124" x="4938713" y="3359150"/>
          <p14:tracePt t="12140" x="4970463" y="3359150"/>
          <p14:tracePt t="12157" x="4986338" y="3359150"/>
          <p14:tracePt t="12174" x="5018088" y="3359150"/>
          <p14:tracePt t="12190" x="5048250" y="3359150"/>
          <p14:tracePt t="12207" x="5064125" y="3359150"/>
          <p14:tracePt t="12208" x="5080000" y="3359150"/>
          <p14:tracePt t="12224" x="5095875" y="3359150"/>
          <p14:tracePt t="12243" x="5111750" y="3359150"/>
          <p14:tracePt t="12257" x="5111750" y="3343275"/>
          <p14:tracePt t="12273" x="5127625" y="3343275"/>
          <p14:tracePt t="12290" x="5127625" y="3327400"/>
          <p14:tracePt t="12307" x="5157788" y="3311525"/>
          <p14:tracePt t="12324" x="5173663" y="3295650"/>
          <p14:tracePt t="12340" x="5189538" y="3295650"/>
          <p14:tracePt t="12357" x="5205413" y="3295650"/>
          <p14:tracePt t="12375" x="5205413" y="3281363"/>
          <p14:tracePt t="12390" x="5221288" y="3281363"/>
          <p14:tracePt t="12407" x="5235575" y="3265488"/>
          <p14:tracePt t="12424" x="5251450" y="3265488"/>
          <p14:tracePt t="12440" x="5267325" y="3265488"/>
          <p14:tracePt t="12457" x="5267325" y="3249613"/>
          <p14:tracePt t="12474" x="5267325" y="3233738"/>
          <p14:tracePt t="12490" x="5235575" y="3217863"/>
          <p14:tracePt t="13339" x="5330825" y="3217863"/>
          <p14:tracePt t="13345" x="5424488" y="3233738"/>
          <p14:tracePt t="13356" x="5548313" y="3233738"/>
          <p14:tracePt t="13373" x="5751513" y="3249613"/>
          <p14:tracePt t="13389" x="6018213" y="3265488"/>
          <p14:tracePt t="13406" x="6157913" y="3265488"/>
          <p14:tracePt t="13423" x="6267450" y="3265488"/>
          <p14:tracePt t="13439" x="6330950" y="3265488"/>
          <p14:tracePt t="13456" x="6361113" y="3265488"/>
          <p14:tracePt t="13457" x="6392863" y="3265488"/>
          <p14:tracePt t="13472" x="6408738" y="3265488"/>
          <p14:tracePt t="13489" x="6424613" y="3265488"/>
          <p14:tracePt t="13506" x="6454775" y="3265488"/>
          <p14:tracePt t="13507" x="6470650" y="3265488"/>
          <p14:tracePt t="13522" x="6486525" y="3265488"/>
          <p14:tracePt t="13539" x="6502400" y="3265488"/>
          <p14:tracePt t="13556" x="6518275" y="3265488"/>
          <p14:tracePt t="15439" x="6534150" y="3265488"/>
          <p14:tracePt t="15446" x="6596063" y="3265488"/>
          <p14:tracePt t="15454" x="6643688" y="3265488"/>
          <p14:tracePt t="15471" x="6767513" y="3281363"/>
          <p14:tracePt t="15488" x="6861175" y="3311525"/>
          <p14:tracePt t="15488" x="6908800" y="3311525"/>
          <p14:tracePt t="15504" x="7018338" y="3327400"/>
          <p14:tracePt t="15521" x="7096125" y="3327400"/>
          <p14:tracePt t="15537" x="7159625" y="3327400"/>
          <p14:tracePt t="15554" x="7189788" y="3327400"/>
          <p14:tracePt t="15571" x="7253288" y="3327400"/>
          <p14:tracePt t="15588" x="7267575" y="3327400"/>
          <p14:tracePt t="15604" x="7283450" y="3327400"/>
          <p14:tracePt t="15621" x="7315200" y="3327400"/>
          <p14:tracePt t="15638" x="7331075" y="3327400"/>
          <p14:tracePt t="15654" x="7346950" y="3327400"/>
          <p14:tracePt t="15671" x="7362825" y="3327400"/>
          <p14:tracePt t="15690" x="7377113" y="3327400"/>
          <p14:tracePt t="15808" x="7392988" y="3327400"/>
          <p14:tracePt t="15844" x="7408863" y="3327400"/>
          <p14:tracePt t="15871" x="7424738" y="3327400"/>
          <p14:tracePt t="15885" x="7440613" y="3327400"/>
          <p14:tracePt t="15899" x="7440613" y="3343275"/>
          <p14:tracePt t="15920" x="7456488" y="3343275"/>
          <p14:tracePt t="15927" x="7456488" y="3359150"/>
          <p14:tracePt t="15937" x="7470775" y="3359150"/>
          <p14:tracePt t="15954" x="7502525" y="3375025"/>
          <p14:tracePt t="15955" x="7518400" y="3375025"/>
          <p14:tracePt t="15970" x="7580313" y="3389313"/>
          <p14:tracePt t="15987" x="7659688" y="3405188"/>
          <p14:tracePt t="16004" x="7783513" y="3421063"/>
          <p14:tracePt t="16020" x="7847013" y="3436938"/>
          <p14:tracePt t="16038" x="7893050" y="3436938"/>
          <p14:tracePt t="16038" x="7908925" y="3436938"/>
          <p14:tracePt t="16054" x="7940675" y="3436938"/>
          <p14:tracePt t="16080" x="7956550" y="3436938"/>
          <p14:tracePt t="16646" x="7986713" y="3436938"/>
          <p14:tracePt t="16653" x="8034338" y="3421063"/>
          <p14:tracePt t="16660" x="8096250" y="3421063"/>
          <p14:tracePt t="16670" x="8128000" y="3405188"/>
          <p14:tracePt t="16687" x="8205788" y="3375025"/>
          <p14:tracePt t="16688" x="8237538" y="3375025"/>
          <p14:tracePt t="16703" x="8315325" y="3359150"/>
          <p14:tracePt t="16720" x="8347075" y="3343275"/>
          <p14:tracePt t="16737" x="8393113" y="3327400"/>
          <p14:tracePt t="16753" x="8424863" y="3327400"/>
          <p14:tracePt t="16770" x="8440738" y="3327400"/>
          <p14:tracePt t="16786" x="8472488" y="3327400"/>
          <p14:tracePt t="16803" x="8486775" y="3327400"/>
          <p14:tracePt t="16820" x="8502650" y="3327400"/>
          <p14:tracePt t="16841" x="8518525" y="3327400"/>
          <p14:tracePt t="16855" x="8534400" y="3327400"/>
          <p14:tracePt t="16876" x="8550275" y="3327400"/>
          <p14:tracePt t="16890" x="8566150" y="3327400"/>
          <p14:tracePt t="16904" x="8582025" y="3327400"/>
          <p14:tracePt t="16939" x="8596313" y="3327400"/>
          <p14:tracePt t="16954" x="8612188" y="3327400"/>
          <p14:tracePt t="16974" x="8628063" y="3327400"/>
          <p14:tracePt t="16987" x="8643938" y="3327400"/>
          <p14:tracePt t="17001" x="8659813" y="3327400"/>
          <p14:tracePt t="17365" x="8659813" y="3343275"/>
          <p14:tracePt t="17420" x="8675688" y="3343275"/>
          <p14:tracePt t="17455" x="8689975" y="3343275"/>
          <p14:tracePt t="17470" x="8705850" y="3343275"/>
          <p14:tracePt t="17490" x="8721725" y="3343275"/>
          <p14:tracePt t="17504" x="8737600" y="3343275"/>
          <p14:tracePt t="17511" x="8753475" y="3343275"/>
          <p14:tracePt t="17532" x="8769350" y="3343275"/>
          <p14:tracePt t="17539" x="8785225" y="3343275"/>
          <p14:tracePt t="17553" x="8831263" y="3343275"/>
          <p14:tracePt t="17569" x="8863013" y="3343275"/>
          <p14:tracePt t="17586" x="8893175" y="3343275"/>
          <p14:tracePt t="17602" x="8940800" y="3343275"/>
          <p14:tracePt t="17619" x="8972550" y="3359150"/>
          <p14:tracePt t="17636" x="9018588" y="3359150"/>
          <p14:tracePt t="17653" x="9050338" y="3375025"/>
          <p14:tracePt t="17669" x="9082088" y="3375025"/>
          <p14:tracePt t="17686" x="9096375" y="3375025"/>
          <p14:tracePt t="17702" x="9112250" y="3375025"/>
          <p14:tracePt t="17719" x="9128125" y="3375025"/>
          <p14:tracePt t="17736" x="9144000" y="3375025"/>
          <p14:tracePt t="35582" x="8737600" y="2640013"/>
          <p14:tracePt t="35589" x="8283575" y="1655763"/>
          <p14:tracePt t="35596" x="8096250" y="1296988"/>
          <p14:tracePt t="35604" x="8066088" y="1155700"/>
          <p14:tracePt t="35621" x="8018463" y="1030288"/>
          <p14:tracePt t="35638" x="8002588" y="968375"/>
          <p14:tracePt t="35638" x="7986713" y="968375"/>
          <p14:tracePt t="35654" x="7986713" y="936625"/>
          <p14:tracePt t="35671" x="7986713" y="922338"/>
          <p14:tracePt t="35687" x="7940675" y="842963"/>
          <p14:tracePt t="35704" x="7862888" y="765175"/>
          <p14:tracePt t="35721" x="7566025" y="561975"/>
          <p14:tracePt t="35738" x="7267575" y="422275"/>
          <p14:tracePt t="35754" x="6986588" y="342900"/>
          <p14:tracePt t="35771" x="6689725" y="249238"/>
          <p14:tracePt t="35788" x="6502400" y="219075"/>
          <p14:tracePt t="35804" x="6315075" y="203200"/>
          <p14:tracePt t="35805" x="6173788" y="171450"/>
          <p14:tracePt t="35821" x="5892800" y="171450"/>
          <p14:tracePt t="35837" x="5580063" y="171450"/>
          <p14:tracePt t="35854" x="5032375" y="234950"/>
          <p14:tracePt t="35871" x="4799013" y="249238"/>
          <p14:tracePt t="35888" x="4595813" y="296863"/>
          <p14:tracePt t="35888" x="4532313" y="312738"/>
          <p14:tracePt t="35904" x="4360863" y="342900"/>
          <p14:tracePt t="35921" x="4189413" y="374650"/>
          <p14:tracePt t="35938" x="3908425" y="452438"/>
          <p14:tracePt t="35954" x="3689350" y="531813"/>
          <p14:tracePt t="35971" x="3502025" y="639763"/>
          <p14:tracePt t="35987" x="3235325" y="828675"/>
          <p14:tracePt t="36004" x="3125788" y="922338"/>
          <p14:tracePt t="36021" x="3048000" y="984250"/>
          <p14:tracePt t="36021" x="3000375" y="1016000"/>
          <p14:tracePt t="36037" x="2922588" y="1093788"/>
          <p14:tracePt t="36054" x="2813050" y="1187450"/>
          <p14:tracePt t="36071" x="2579688" y="1406525"/>
          <p14:tracePt t="36087" x="2360613" y="1609725"/>
          <p14:tracePt t="36104" x="2187575" y="1812925"/>
          <p14:tracePt t="36105" x="2093913" y="1920875"/>
          <p14:tracePt t="36120" x="1922463" y="2093913"/>
          <p14:tracePt t="36137" x="1781175" y="2233613"/>
          <p14:tracePt t="36154" x="1673225" y="2343150"/>
          <p14:tracePt t="36154" x="1641475" y="2374900"/>
          <p14:tracePt t="36170" x="1577975" y="2436813"/>
          <p14:tracePt t="36188" x="1484313" y="2514600"/>
          <p14:tracePt t="36188" x="1454150" y="2546350"/>
          <p14:tracePt t="36204" x="1360488" y="2608263"/>
          <p14:tracePt t="36220" x="1296988" y="2687638"/>
          <p14:tracePt t="36237" x="1203325" y="2781300"/>
          <p14:tracePt t="36254" x="1125538" y="2843213"/>
          <p14:tracePt t="36271" x="1077913" y="2890838"/>
          <p14:tracePt t="36287" x="1031875" y="2968625"/>
          <p14:tracePt t="36304" x="1016000" y="2998788"/>
          <p14:tracePt t="36320" x="984250" y="3046413"/>
          <p14:tracePt t="36321" x="968375" y="3062288"/>
          <p14:tracePt t="36337" x="954088" y="3108325"/>
          <p14:tracePt t="36354" x="938213" y="3155950"/>
          <p14:tracePt t="36370" x="922338" y="3186113"/>
          <p14:tracePt t="36371" x="922338" y="3217863"/>
          <p14:tracePt t="36387" x="922338" y="3233738"/>
          <p14:tracePt t="36404" x="922338" y="3265488"/>
          <p14:tracePt t="36420" x="922338" y="3295650"/>
          <p14:tracePt t="36437" x="922338" y="3311525"/>
          <p14:tracePt t="36454" x="922338" y="3343275"/>
          <p14:tracePt t="36470" x="938213" y="3359150"/>
          <p14:tracePt t="36487" x="954088" y="3375025"/>
          <p14:tracePt t="36503" x="984250" y="3389313"/>
          <p14:tracePt t="36520" x="1000125" y="3405188"/>
          <p14:tracePt t="36538" x="1031875" y="3436938"/>
          <p14:tracePt t="36554" x="1047750" y="3452813"/>
          <p14:tracePt t="36570" x="1077913" y="3468688"/>
          <p14:tracePt t="36587" x="1093788" y="3482975"/>
          <p14:tracePt t="36604" x="1109663" y="3482975"/>
          <p14:tracePt t="36620" x="1141413" y="3482975"/>
          <p14:tracePt t="36637" x="1171575" y="3514725"/>
          <p14:tracePt t="36653" x="1187450" y="3514725"/>
          <p14:tracePt t="36670" x="1219200" y="3530600"/>
          <p14:tracePt t="36671" x="1235075" y="3546475"/>
          <p14:tracePt t="36687" x="1266825" y="3562350"/>
          <p14:tracePt t="36704" x="1281113" y="3576638"/>
          <p14:tracePt t="36720" x="1360488" y="3608388"/>
          <p14:tracePt t="36737" x="1422400" y="3656013"/>
          <p14:tracePt t="36754" x="1577975" y="3765550"/>
          <p14:tracePt t="36770" x="1687513" y="3843338"/>
          <p14:tracePt t="36787" x="1751013" y="3905250"/>
          <p14:tracePt t="36804" x="1812925" y="3952875"/>
          <p14:tracePt t="36820" x="1844675" y="3952875"/>
          <p14:tracePt t="36837" x="1860550" y="3952875"/>
          <p14:tracePt t="36837" x="1860550" y="3967163"/>
          <p14:tracePt t="36854" x="1876425" y="3967163"/>
          <p14:tracePt t="36870" x="1890713" y="3967163"/>
          <p14:tracePt t="47645" x="1876425" y="3983038"/>
          <p14:tracePt t="47652" x="1844675" y="4014788"/>
          <p14:tracePt t="47661" x="1797050" y="4062413"/>
          <p14:tracePt t="47678" x="1657350" y="4156075"/>
          <p14:tracePt t="47694" x="1500188" y="4264025"/>
          <p14:tracePt t="47695" x="1422400" y="4327525"/>
          <p14:tracePt t="47711" x="1219200" y="4483100"/>
          <p14:tracePt t="47728" x="1077913" y="4592638"/>
          <p14:tracePt t="47729" x="1047750" y="4624388"/>
          <p14:tracePt t="47744" x="984250" y="4670425"/>
          <p14:tracePt t="47761" x="954088" y="4702175"/>
          <p14:tracePt t="47778" x="938213" y="4718050"/>
          <p14:tracePt t="47794" x="922338" y="4733925"/>
          <p14:tracePt t="47811" x="922338" y="4749800"/>
          <p14:tracePt t="47834" x="922338" y="4764088"/>
          <p14:tracePt t="47862" x="938213" y="4764088"/>
          <p14:tracePt t="47896" x="954088" y="4764088"/>
          <p14:tracePt t="47911" x="968375" y="4764088"/>
          <p14:tracePt t="47924" x="984250" y="4764088"/>
          <p14:tracePt t="47931" x="1000125" y="4749800"/>
          <p14:tracePt t="47944" x="1016000" y="4749800"/>
          <p14:tracePt t="47945" x="1031875" y="4749800"/>
          <p14:tracePt t="47966" x="1047750" y="4749800"/>
          <p14:tracePt t="47977" x="1063625" y="4749800"/>
          <p14:tracePt t="47994" x="1093788" y="4749800"/>
          <p14:tracePt t="47995" x="1125538" y="4749800"/>
          <p14:tracePt t="48011" x="1187450" y="4749800"/>
          <p14:tracePt t="48028" x="1296988" y="4749800"/>
          <p14:tracePt t="48044" x="1470025" y="4764088"/>
          <p14:tracePt t="48061" x="1577975" y="4764088"/>
          <p14:tracePt t="48078" x="1703388" y="4764088"/>
          <p14:tracePt t="48094" x="1751013" y="4764088"/>
          <p14:tracePt t="48111" x="1828800" y="4764088"/>
          <p14:tracePt t="48127" x="1876425" y="4764088"/>
          <p14:tracePt t="48144" x="1906588" y="4764088"/>
          <p14:tracePt t="48161" x="1938338" y="4764088"/>
          <p14:tracePt t="48161" x="1954213" y="4764088"/>
          <p14:tracePt t="48177" x="1954213" y="4749800"/>
          <p14:tracePt t="48194" x="1970088" y="4749800"/>
          <p14:tracePt t="48210" x="1984375" y="4749800"/>
          <p14:tracePt t="48238" x="1984375" y="4733925"/>
          <p14:tracePt t="49724" x="2047875" y="4702175"/>
          <p14:tracePt t="49730" x="2157413" y="4670425"/>
          <p14:tracePt t="49743" x="2266950" y="4624388"/>
          <p14:tracePt t="49759" x="2454275" y="4592638"/>
          <p14:tracePt t="49776" x="2563813" y="4576763"/>
          <p14:tracePt t="49793" x="2673350" y="4576763"/>
          <p14:tracePt t="49809" x="2719388" y="4576763"/>
          <p14:tracePt t="49826" x="2751138" y="4576763"/>
          <p14:tracePt t="49842" x="2782888" y="4576763"/>
          <p14:tracePt t="49859" x="2813050" y="4576763"/>
          <p14:tracePt t="49876" x="2828925" y="4576763"/>
          <p14:tracePt t="49893" x="2876550" y="4592638"/>
          <p14:tracePt t="49909" x="2906713" y="4608513"/>
          <p14:tracePt t="49926" x="2954338" y="4624388"/>
          <p14:tracePt t="49943" x="3000375" y="4640263"/>
          <p14:tracePt t="49959" x="3032125" y="4654550"/>
          <p14:tracePt t="49960" x="3048000" y="4654550"/>
          <p14:tracePt t="49976" x="3079750" y="4670425"/>
          <p14:tracePt t="49992" x="3109913" y="4670425"/>
          <p14:tracePt t="50009" x="3157538" y="4670425"/>
          <p14:tracePt t="50010" x="3173413" y="4670425"/>
          <p14:tracePt t="50026" x="3189288" y="4670425"/>
          <p14:tracePt t="50043" x="3203575" y="4670425"/>
          <p14:tracePt t="50059" x="3235325" y="4670425"/>
          <p14:tracePt t="50076" x="3251200" y="4670425"/>
          <p14:tracePt t="50093" x="3267075" y="4670425"/>
          <p14:tracePt t="50109" x="3267075" y="4654550"/>
          <p14:tracePt t="50126" x="3282950" y="4654550"/>
          <p14:tracePt t="51822" x="3376613" y="4654550"/>
          <p14:tracePt t="51829" x="3470275" y="4654550"/>
          <p14:tracePt t="51841" x="3625850" y="4654550"/>
          <p14:tracePt t="51858" x="4125913" y="4686300"/>
          <p14:tracePt t="51874" x="4422775" y="4702175"/>
          <p14:tracePt t="51891" x="4595813" y="4718050"/>
          <p14:tracePt t="51891" x="4641850" y="4718050"/>
          <p14:tracePt t="51907" x="4735513" y="4749800"/>
          <p14:tracePt t="51924" x="4783138" y="4749800"/>
          <p14:tracePt t="51941" x="4845050" y="4749800"/>
          <p14:tracePt t="51942" x="4860925" y="4749800"/>
          <p14:tracePt t="51958" x="4892675" y="4749800"/>
          <p14:tracePt t="51974" x="4924425" y="4749800"/>
          <p14:tracePt t="51991" x="4986338" y="4749800"/>
          <p14:tracePt t="52008" x="5002213" y="4749800"/>
          <p14:tracePt t="52024" x="5032375" y="4733925"/>
          <p14:tracePt t="52041" x="5064125" y="4718050"/>
          <p14:tracePt t="52058" x="5080000" y="4718050"/>
          <p14:tracePt t="52074" x="5095875" y="4702175"/>
          <p14:tracePt t="52091" x="5095875" y="4686300"/>
          <p14:tracePt t="52108" x="5127625" y="4686300"/>
          <p14:tracePt t="52129" x="5141913" y="4686300"/>
          <p14:tracePt t="52143" x="5157788" y="4686300"/>
          <p14:tracePt t="52164" x="5173663" y="4686300"/>
          <p14:tracePt t="52178" x="5189538" y="4686300"/>
          <p14:tracePt t="52191" x="5189538" y="4670425"/>
          <p14:tracePt t="52207" x="5189538" y="4654550"/>
          <p14:tracePt t="57487" x="5299075" y="4654550"/>
          <p14:tracePt t="57494" x="5424488" y="4670425"/>
          <p14:tracePt t="57503" x="5564188" y="4686300"/>
          <p14:tracePt t="57519" x="5767388" y="4733925"/>
          <p14:tracePt t="57536" x="6002338" y="4749800"/>
          <p14:tracePt t="57553" x="6111875" y="4764088"/>
          <p14:tracePt t="57570" x="6205538" y="4764088"/>
          <p14:tracePt t="57570" x="6283325" y="4764088"/>
          <p14:tracePt t="57586" x="6424613" y="4764088"/>
          <p14:tracePt t="57603" x="6564313" y="4764088"/>
          <p14:tracePt t="57620" x="6753225" y="4764088"/>
          <p14:tracePt t="57620" x="6815138" y="4764088"/>
          <p14:tracePt t="57636" x="6956425" y="4764088"/>
          <p14:tracePt t="57653" x="7064375" y="4764088"/>
          <p14:tracePt t="57654" x="7096125" y="4764088"/>
          <p14:tracePt t="57669" x="7127875" y="4764088"/>
          <p14:tracePt t="57686" x="7159625" y="4764088"/>
          <p14:tracePt t="57703" x="7173913" y="4764088"/>
          <p14:tracePt t="57719" x="7189788" y="4764088"/>
          <p14:tracePt t="57736" x="7205663" y="4764088"/>
          <p14:tracePt t="57753" x="7221538" y="4764088"/>
          <p14:tracePt t="58109" x="7362825" y="4733925"/>
          <p14:tracePt t="58116" x="7580313" y="4718050"/>
          <p14:tracePt t="58122" x="7753350" y="4670425"/>
          <p14:tracePt t="58136" x="7877175" y="4640263"/>
          <p14:tracePt t="58137" x="8018463" y="4624388"/>
          <p14:tracePt t="58152" x="8205788" y="4608513"/>
          <p14:tracePt t="58169" x="8315325" y="4608513"/>
          <p14:tracePt t="58186" x="8408988" y="4608513"/>
          <p14:tracePt t="58186" x="8440738" y="4608513"/>
          <p14:tracePt t="58202" x="8486775" y="4608513"/>
          <p14:tracePt t="58219" x="8518525" y="4608513"/>
          <p14:tracePt t="58236" x="8566150" y="4608513"/>
          <p14:tracePt t="58252" x="8612188" y="4608513"/>
          <p14:tracePt t="58269" x="8643938" y="4608513"/>
          <p14:tracePt t="58270" x="8659813" y="4608513"/>
          <p14:tracePt t="58286" x="8675688" y="4608513"/>
          <p14:tracePt t="58302" x="8705850" y="4608513"/>
          <p14:tracePt t="58319" x="8737600" y="4608513"/>
          <p14:tracePt t="58336" x="8753475" y="4608513"/>
          <p14:tracePt t="58353" x="8769350" y="4608513"/>
          <p14:tracePt t="58369" x="8785225" y="4608513"/>
          <p14:tracePt t="58386" x="8799513" y="4608513"/>
          <p14:tracePt t="58402" x="8815388" y="4608513"/>
          <p14:tracePt t="58419" x="8831263" y="4608513"/>
          <p14:tracePt t="58436" x="8847138" y="4608513"/>
          <p14:tracePt t="58458" x="8863013" y="4608513"/>
          <p14:tracePt t="58471" x="8878888" y="4608513"/>
          <p14:tracePt t="58492" x="8893175" y="4608513"/>
          <p14:tracePt t="58502" x="8909050" y="4608513"/>
          <p14:tracePt t="58519" x="8940800" y="4608513"/>
          <p14:tracePt t="58536" x="9018588" y="4608513"/>
          <p14:tracePt t="58552" x="9096375" y="4640263"/>
          <p14:tracePt t="58569" x="9191625" y="4670425"/>
          <p14:tracePt t="58570" x="9237663" y="4686300"/>
          <p14:tracePt t="58585" x="9315450" y="4702175"/>
          <p14:tracePt t="58602" x="9409113" y="4733925"/>
          <p14:tracePt t="58619" x="9456738" y="4749800"/>
          <p14:tracePt t="58636" x="9488488" y="4749800"/>
          <p14:tracePt t="58652" x="9502775" y="4749800"/>
          <p14:tracePt t="65812" x="9472613" y="4718050"/>
          <p14:tracePt t="65818" x="9409113" y="4670425"/>
          <p14:tracePt t="65829" x="9409113" y="4654550"/>
          <p14:tracePt t="65846" x="9363075" y="4608513"/>
          <p14:tracePt t="65847" x="9347200" y="4576763"/>
          <p14:tracePt t="65863" x="9315450" y="4560888"/>
          <p14:tracePt t="65879" x="9285288" y="4498975"/>
          <p14:tracePt t="65896" x="8299450" y="221773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63553" y="1135826"/>
            <a:ext cx="7694113" cy="517349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03BC4-6DA1-496C-BDA6-C6560B8E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632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F8593D-6380-4137-218A-2982310F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584684"/>
            <a:ext cx="5767664" cy="612068"/>
          </a:xfrm>
        </p:spPr>
        <p:txBody>
          <a:bodyPr/>
          <a:lstStyle/>
          <a:p>
            <a:r>
              <a:rPr lang="en-GB" dirty="0"/>
              <a:t>Studying Abroad Contact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E445F5F-812E-0475-504B-A92D2FC59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21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5"/>
    </mc:Choice>
    <mc:Fallback xmlns="">
      <p:transition spd="slow" advTm="15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4" x="5657850" y="4749800"/>
          <p14:tracePt t="76" x="5737225" y="4733925"/>
          <p14:tracePt t="88" x="5783263" y="4733925"/>
          <p14:tracePt t="113" x="5815013" y="4733925"/>
          <p14:tracePt t="129" x="5861050" y="4733925"/>
          <p14:tracePt t="146" x="5876925" y="4733925"/>
          <p14:tracePt t="162" x="5908675" y="4749800"/>
          <p14:tracePt t="179" x="5940425" y="4764088"/>
          <p14:tracePt t="197" x="5954713" y="4779963"/>
          <p14:tracePt t="198" x="5970588" y="4779963"/>
          <p14:tracePt t="212" x="5970588" y="4795838"/>
          <p14:tracePt t="229" x="5986463" y="4811713"/>
          <p14:tracePt t="246" x="6002338" y="4811713"/>
          <p14:tracePt t="247" x="6018213" y="4811713"/>
          <p14:tracePt t="262" x="6048375" y="4827588"/>
          <p14:tracePt t="279" x="6064250" y="4827588"/>
          <p14:tracePt t="296" x="6096000" y="4827588"/>
          <p14:tracePt t="313" x="6111875" y="4827588"/>
          <p14:tracePt t="329" x="6127750" y="4827588"/>
          <p14:tracePt t="346" x="6143625" y="4827588"/>
          <p14:tracePt t="364" x="6157913" y="4827588"/>
          <p14:tracePt t="385" x="6173788" y="4827588"/>
          <p14:tracePt t="399" x="6189663" y="4827588"/>
          <p14:tracePt t="413" x="6205538" y="4827588"/>
          <p14:tracePt t="434" x="6221413" y="4827588"/>
          <p14:tracePt t="469" x="6237288" y="4827588"/>
          <p14:tracePt t="601" x="6251575" y="4827588"/>
          <p14:tracePt t="692" x="6251575" y="4843463"/>
          <p14:tracePt t="706" x="6251575" y="4857750"/>
          <p14:tracePt t="741" x="6251575" y="4873625"/>
          <p14:tracePt t="769" x="6267450" y="4873625"/>
          <p14:tracePt t="775" x="6267450" y="4889500"/>
          <p14:tracePt t="811" x="6283325" y="4889500"/>
          <p14:tracePt t="817" x="6283325" y="4905375"/>
          <p14:tracePt t="1084" x="6283325" y="4921250"/>
          <p14:tracePt t="1097" x="6283325" y="4937125"/>
          <p14:tracePt t="1118" x="6283325" y="4951413"/>
          <p14:tracePt t="1131" x="6283325" y="4967288"/>
          <p14:tracePt t="1152" x="6267450" y="4983163"/>
          <p14:tracePt t="1166" x="6251575" y="4983163"/>
          <p14:tracePt t="1174" x="6251575" y="4999038"/>
          <p14:tracePt t="1195" x="6251575" y="5014913"/>
          <p14:tracePt t="1208" x="6237288" y="5030788"/>
          <p14:tracePt t="1222" x="6237288" y="5045075"/>
          <p14:tracePt t="1243" x="6237288" y="5060950"/>
          <p14:tracePt t="1257" x="6237288" y="5076825"/>
          <p14:tracePt t="1264" x="6221413" y="5076825"/>
          <p14:tracePt t="1334" x="6205538" y="5076825"/>
          <p14:tracePt t="1383" x="6189663" y="5076825"/>
          <p14:tracePt t="7629" x="6189663" y="5045075"/>
          <p14:tracePt t="7635" x="6189663" y="5030788"/>
          <p14:tracePt t="7642" x="6189663" y="4999038"/>
          <p14:tracePt t="7656" x="6173788" y="4967288"/>
          <p14:tracePt t="7672" x="6157913" y="4937125"/>
          <p14:tracePt t="7689" x="6157913" y="4905375"/>
          <p14:tracePt t="7706" x="6157913" y="4873625"/>
          <p14:tracePt t="7707" x="6157913" y="4857750"/>
          <p14:tracePt t="7723" x="6157913" y="4827588"/>
          <p14:tracePt t="7739" x="6157913" y="4779963"/>
          <p14:tracePt t="7740" x="6157913" y="4764088"/>
          <p14:tracePt t="7756" x="6143625" y="4749800"/>
          <p14:tracePt t="7773" x="6127750" y="4733925"/>
          <p14:tracePt t="7789" x="6111875" y="4702175"/>
          <p14:tracePt t="7805" x="6096000" y="4686300"/>
          <p14:tracePt t="7824" x="6080125" y="4686300"/>
          <p14:tracePt t="7839" x="6080125" y="4670425"/>
          <p14:tracePt t="7859" x="6064250" y="4670425"/>
          <p14:tracePt t="7956" x="6064250" y="4686300"/>
          <p14:tracePt t="7971" x="6064250" y="4702175"/>
          <p14:tracePt t="7991" x="6064250" y="4718050"/>
          <p14:tracePt t="8068" x="6080125" y="4718050"/>
          <p14:tracePt t="8082" x="6096000" y="4718050"/>
          <p14:tracePt t="8089" x="6111875" y="4718050"/>
          <p14:tracePt t="8096" x="6127750" y="4718050"/>
          <p14:tracePt t="8105" x="6143625" y="4718050"/>
          <p14:tracePt t="8123" x="6157913" y="4733925"/>
          <p14:tracePt t="8124" x="6157913" y="4749800"/>
          <p14:tracePt t="8139" x="6189663" y="4749800"/>
          <p14:tracePt t="8156" x="6205538" y="4749800"/>
          <p14:tracePt t="8173" x="6237288" y="4764088"/>
          <p14:tracePt t="8174" x="6237288" y="4779963"/>
          <p14:tracePt t="8188" x="6267450" y="4779963"/>
          <p14:tracePt t="8206" x="6299200" y="4795838"/>
          <p14:tracePt t="8207" x="6315075" y="4795838"/>
          <p14:tracePt t="8222" x="6330950" y="4795838"/>
          <p14:tracePt t="8238" x="6376988" y="4795838"/>
          <p14:tracePt t="8256" x="6408738" y="4795838"/>
          <p14:tracePt t="8257" x="6424613" y="4795838"/>
          <p14:tracePt t="8273" x="6454775" y="4795838"/>
          <p14:tracePt t="8289" x="6518275" y="4795838"/>
          <p14:tracePt t="8306" x="6596063" y="4795838"/>
          <p14:tracePt t="8323" x="6657975" y="4795838"/>
          <p14:tracePt t="8338" x="6721475" y="4779963"/>
          <p14:tracePt t="8355" x="6799263" y="4764088"/>
          <p14:tracePt t="8356" x="6831013" y="4764088"/>
          <p14:tracePt t="8372" x="6892925" y="4749800"/>
          <p14:tracePt t="8389" x="7002463" y="4733925"/>
          <p14:tracePt t="8405" x="7064375" y="4718050"/>
          <p14:tracePt t="8423" x="7127875" y="4718050"/>
          <p14:tracePt t="8424" x="7143750" y="4718050"/>
          <p14:tracePt t="8439" x="7189788" y="4718050"/>
          <p14:tracePt t="8455" x="7221538" y="4718050"/>
          <p14:tracePt t="8473" x="7267575" y="4718050"/>
          <p14:tracePt t="8488" x="7315200" y="4718050"/>
          <p14:tracePt t="8505" x="7346950" y="4702175"/>
          <p14:tracePt t="8522" x="7392988" y="4670425"/>
          <p14:tracePt t="8539" x="7440613" y="4670425"/>
          <p14:tracePt t="8556" x="7486650" y="4654550"/>
          <p14:tracePt t="8557" x="7518400" y="4640263"/>
          <p14:tracePt t="8571" x="7550150" y="4640263"/>
          <p14:tracePt t="8589" x="7596188" y="4624388"/>
          <p14:tracePt t="8606" x="7659688" y="4624388"/>
          <p14:tracePt t="8621" x="7689850" y="4624388"/>
          <p14:tracePt t="8639" x="7721600" y="4624388"/>
          <p14:tracePt t="8656" x="7769225" y="4624388"/>
          <p14:tracePt t="8657" x="7783513" y="4624388"/>
          <p14:tracePt t="8672" x="7815263" y="4624388"/>
          <p14:tracePt t="8688" x="7847013" y="4624388"/>
          <p14:tracePt t="8690" x="7877175" y="4624388"/>
          <p14:tracePt t="8705" x="7893050" y="4624388"/>
          <p14:tracePt t="8722" x="7940675" y="4624388"/>
          <p14:tracePt t="8738" x="7972425" y="4624388"/>
          <p14:tracePt t="8739" x="7986713" y="4624388"/>
          <p14:tracePt t="8755" x="8002588" y="4624388"/>
          <p14:tracePt t="8773" x="8034338" y="4624388"/>
          <p14:tracePt t="8788" x="8066088" y="4624388"/>
          <p14:tracePt t="8806" x="8096250" y="4624388"/>
          <p14:tracePt t="8822" x="8112125" y="4624388"/>
          <p14:tracePt t="8838" x="8143875" y="4624388"/>
          <p14:tracePt t="8855" x="8175625" y="4624388"/>
          <p14:tracePt t="8872" x="8205788" y="4624388"/>
          <p14:tracePt t="8888" x="8221663" y="4624388"/>
          <p14:tracePt t="8906" x="8269288" y="4624388"/>
          <p14:tracePt t="8927" x="8283575" y="4624388"/>
          <p14:tracePt t="8947" x="8299450" y="4624388"/>
          <p14:tracePt t="8956" x="8315325" y="4624388"/>
          <p14:tracePt t="8972" x="8331200" y="4624388"/>
          <p14:tracePt t="8989" x="8347075" y="4624388"/>
          <p14:tracePt t="9005" x="8362950" y="4624388"/>
          <p14:tracePt t="9038" x="8378825" y="4624388"/>
          <p14:tracePt t="9052" x="8393113" y="4624388"/>
          <p14:tracePt t="9073" x="8408988" y="4624388"/>
          <p14:tracePt t="9087" x="8424863" y="4624388"/>
          <p14:tracePt t="9101" x="8440738" y="4624388"/>
          <p14:tracePt t="9123" x="8456613" y="4624388"/>
          <p14:tracePt t="9150" x="8472488" y="4624388"/>
          <p14:tracePt t="9164" x="8486775" y="4624388"/>
          <p14:tracePt t="9171" x="8502650" y="4624388"/>
          <p14:tracePt t="9177" x="8518525" y="4624388"/>
          <p14:tracePt t="9188" x="8534400" y="4624388"/>
          <p14:tracePt t="9205" x="8550275" y="4640263"/>
          <p14:tracePt t="9221" x="8582025" y="4654550"/>
          <p14:tracePt t="14656" x="8628063" y="4140200"/>
          <p14:tracePt t="14663" x="8753475" y="3281363"/>
          <p14:tracePt t="14669" x="8799513" y="2624138"/>
          <p14:tracePt t="14684" x="8909050" y="874713"/>
        </p14:tracePtLst>
      </p14:laserTraceLst>
    </p:ext>
  </p:extLst>
</p:sld>
</file>

<file path=ppt/theme/theme1.xml><?xml version="1.0" encoding="utf-8"?>
<a:theme xmlns:a="http://schemas.openxmlformats.org/drawingml/2006/main" name="BWL WIM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L WIM Design" id="{459960E1-03A0-458F-A8E8-E9643754C4A2}" vid="{C3350996-C1B6-488F-B834-1EA33754071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BWL WIM Design</Template>
  <TotalTime>0</TotalTime>
  <Words>301</Words>
  <Application>Microsoft Office PowerPoint</Application>
  <PresentationFormat>Breitbild</PresentationFormat>
  <Paragraphs>62</Paragraphs>
  <Slides>7</Slides>
  <Notes>7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Tw Cen MT</vt:lpstr>
      <vt:lpstr>BWL WIM Design</vt:lpstr>
      <vt:lpstr>Study Abroad</vt:lpstr>
      <vt:lpstr>Study abroad</vt:lpstr>
      <vt:lpstr>What for?</vt:lpstr>
      <vt:lpstr>Where to?</vt:lpstr>
      <vt:lpstr>First steps</vt:lpstr>
      <vt:lpstr>Application Deadlines</vt:lpstr>
      <vt:lpstr>Studying Abroad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</dc:title>
  <dc:creator>Eric Wieland</dc:creator>
  <cp:lastModifiedBy>Eric Wieland</cp:lastModifiedBy>
  <cp:revision>9</cp:revision>
  <dcterms:created xsi:type="dcterms:W3CDTF">2024-02-28T12:20:54Z</dcterms:created>
  <dcterms:modified xsi:type="dcterms:W3CDTF">2024-08-19T09:13:58Z</dcterms:modified>
</cp:coreProperties>
</file>