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2.xml" ContentType="application/vnd.openxmlformats-officedocument.presentationml.tags+xml"/>
  <Override PartName="/ppt/notesSlides/notesSlide8.xml" ContentType="application/vnd.openxmlformats-officedocument.presentationml.notesSlide+xml"/>
  <Override PartName="/ppt/tags/tag3.xml" ContentType="application/vnd.openxmlformats-officedocument.presentationml.tags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4"/>
  </p:notesMasterIdLst>
  <p:sldIdLst>
    <p:sldId id="256" r:id="rId2"/>
    <p:sldId id="258" r:id="rId3"/>
    <p:sldId id="318" r:id="rId4"/>
    <p:sldId id="319" r:id="rId5"/>
    <p:sldId id="363" r:id="rId6"/>
    <p:sldId id="307" r:id="rId7"/>
    <p:sldId id="362" r:id="rId8"/>
    <p:sldId id="265" r:id="rId9"/>
    <p:sldId id="267" r:id="rId10"/>
    <p:sldId id="356" r:id="rId11"/>
    <p:sldId id="321" r:id="rId12"/>
    <p:sldId id="358" r:id="rId13"/>
    <p:sldId id="292" r:id="rId14"/>
    <p:sldId id="339" r:id="rId15"/>
    <p:sldId id="274" r:id="rId16"/>
    <p:sldId id="273" r:id="rId17"/>
    <p:sldId id="341" r:id="rId18"/>
    <p:sldId id="340" r:id="rId19"/>
    <p:sldId id="361" r:id="rId20"/>
    <p:sldId id="295" r:id="rId21"/>
    <p:sldId id="296" r:id="rId22"/>
    <p:sldId id="359" r:id="rId23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99B2135-0AD9-ED65-A181-2E5651EF87D7}" name="Eric Wieland" initials="EW" userId="S::ewieland@ad.uni-mannheim.de::865a3e5f-6370-4f39-884d-5cc14efbaa33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0" d="100"/>
          <a:sy n="60" d="100"/>
        </p:scale>
        <p:origin x="90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sv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svg"/><Relationship Id="rId1" Type="http://schemas.openxmlformats.org/officeDocument/2006/relationships/image" Target="../media/image44.png"/><Relationship Id="rId6" Type="http://schemas.openxmlformats.org/officeDocument/2006/relationships/image" Target="../media/image49.svg"/><Relationship Id="rId5" Type="http://schemas.openxmlformats.org/officeDocument/2006/relationships/image" Target="../media/image48.png"/><Relationship Id="rId4" Type="http://schemas.openxmlformats.org/officeDocument/2006/relationships/image" Target="../media/image47.sv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svg"/><Relationship Id="rId1" Type="http://schemas.openxmlformats.org/officeDocument/2006/relationships/image" Target="../media/image53.png"/><Relationship Id="rId4" Type="http://schemas.openxmlformats.org/officeDocument/2006/relationships/image" Target="../media/image56.sv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sv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svg"/><Relationship Id="rId1" Type="http://schemas.openxmlformats.org/officeDocument/2006/relationships/image" Target="../media/image44.png"/><Relationship Id="rId6" Type="http://schemas.openxmlformats.org/officeDocument/2006/relationships/image" Target="../media/image49.svg"/><Relationship Id="rId5" Type="http://schemas.openxmlformats.org/officeDocument/2006/relationships/image" Target="../media/image48.png"/><Relationship Id="rId4" Type="http://schemas.openxmlformats.org/officeDocument/2006/relationships/image" Target="../media/image47.sv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svg"/><Relationship Id="rId1" Type="http://schemas.openxmlformats.org/officeDocument/2006/relationships/image" Target="../media/image53.png"/><Relationship Id="rId4" Type="http://schemas.openxmlformats.org/officeDocument/2006/relationships/image" Target="../media/image56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6550515-7081-49E6-A25C-18FB299840EA}" type="doc">
      <dgm:prSet loTypeId="urn:microsoft.com/office/officeart/2005/8/layout/hierarchy2" loCatId="hierarchy" qsTypeId="urn:microsoft.com/office/officeart/2005/8/quickstyle/3d2" qsCatId="3D" csTypeId="urn:microsoft.com/office/officeart/2005/8/colors/accent0_2" csCatId="mainScheme" phldr="1"/>
      <dgm:spPr/>
      <dgm:t>
        <a:bodyPr/>
        <a:lstStyle/>
        <a:p>
          <a:endParaRPr lang="de-DE"/>
        </a:p>
      </dgm:t>
    </dgm:pt>
    <dgm:pt modelId="{2959E31D-564F-441D-861D-CDE9A4CB8409}">
      <dgm:prSet phldrT="[Text]"/>
      <dgm:spPr/>
      <dgm:t>
        <a:bodyPr/>
        <a:lstStyle/>
        <a:p>
          <a:r>
            <a:rPr lang="de-DE" dirty="0"/>
            <a:t>Projects, Seminar and Masters Thesis</a:t>
          </a:r>
        </a:p>
      </dgm:t>
    </dgm:pt>
    <dgm:pt modelId="{899F9A61-3DC6-4AB1-9DCD-D0F5F71595D9}" type="parTrans" cxnId="{C05B93F1-2AF5-441C-9419-82EC738C4BE9}">
      <dgm:prSet/>
      <dgm:spPr/>
      <dgm:t>
        <a:bodyPr/>
        <a:lstStyle/>
        <a:p>
          <a:endParaRPr lang="de-DE"/>
        </a:p>
      </dgm:t>
    </dgm:pt>
    <dgm:pt modelId="{D13F88BE-3B91-4EEC-ABA3-693F52B1A28F}" type="sibTrans" cxnId="{C05B93F1-2AF5-441C-9419-82EC738C4BE9}">
      <dgm:prSet/>
      <dgm:spPr/>
      <dgm:t>
        <a:bodyPr/>
        <a:lstStyle/>
        <a:p>
          <a:endParaRPr lang="de-DE"/>
        </a:p>
      </dgm:t>
    </dgm:pt>
    <dgm:pt modelId="{045EA32A-FEB3-4483-ACD8-FA143BC1AA32}">
      <dgm:prSet phldrT="[Text]"/>
      <dgm:spPr/>
      <dgm:t>
        <a:bodyPr/>
        <a:lstStyle/>
        <a:p>
          <a:r>
            <a:rPr lang="de-DE" dirty="0"/>
            <a:t>Literature review</a:t>
          </a:r>
        </a:p>
      </dgm:t>
    </dgm:pt>
    <dgm:pt modelId="{63DEDA72-65BC-4A85-A312-7B5A261AF71E}" type="parTrans" cxnId="{2F06B980-90FA-4FA2-89AA-504525369F18}">
      <dgm:prSet/>
      <dgm:spPr/>
      <dgm:t>
        <a:bodyPr/>
        <a:lstStyle/>
        <a:p>
          <a:endParaRPr lang="de-DE"/>
        </a:p>
      </dgm:t>
    </dgm:pt>
    <dgm:pt modelId="{A51134B1-43BA-46E6-A43F-159605EB3B19}" type="sibTrans" cxnId="{2F06B980-90FA-4FA2-89AA-504525369F18}">
      <dgm:prSet/>
      <dgm:spPr/>
      <dgm:t>
        <a:bodyPr/>
        <a:lstStyle/>
        <a:p>
          <a:endParaRPr lang="de-DE"/>
        </a:p>
      </dgm:t>
    </dgm:pt>
    <dgm:pt modelId="{A36D6324-0264-4FED-9357-CA36F1357C64}">
      <dgm:prSet phldrT="[Text]"/>
      <dgm:spPr/>
      <dgm:t>
        <a:bodyPr/>
        <a:lstStyle/>
        <a:p>
          <a:r>
            <a:rPr lang="de-DE" dirty="0"/>
            <a:t>Programming</a:t>
          </a:r>
        </a:p>
      </dgm:t>
    </dgm:pt>
    <dgm:pt modelId="{AFBDC38E-7A8F-4D16-89A2-59A7AB82E1A8}" type="parTrans" cxnId="{5C57DE9D-4F15-4584-BEB4-67ACBC5A1780}">
      <dgm:prSet/>
      <dgm:spPr/>
      <dgm:t>
        <a:bodyPr/>
        <a:lstStyle/>
        <a:p>
          <a:endParaRPr lang="de-DE"/>
        </a:p>
      </dgm:t>
    </dgm:pt>
    <dgm:pt modelId="{EB813E9C-AAE4-43DB-99D4-C8C78F9D329B}" type="sibTrans" cxnId="{5C57DE9D-4F15-4584-BEB4-67ACBC5A1780}">
      <dgm:prSet/>
      <dgm:spPr/>
      <dgm:t>
        <a:bodyPr/>
        <a:lstStyle/>
        <a:p>
          <a:endParaRPr lang="de-DE"/>
        </a:p>
      </dgm:t>
    </dgm:pt>
    <dgm:pt modelId="{4F8CEE23-1B4A-4480-AF9A-F0456D9C2D46}">
      <dgm:prSet phldrT="[Text]"/>
      <dgm:spPr/>
      <dgm:t>
        <a:bodyPr/>
        <a:lstStyle/>
        <a:p>
          <a:r>
            <a:rPr lang="de-DE" dirty="0"/>
            <a:t>Writing</a:t>
          </a:r>
        </a:p>
      </dgm:t>
    </dgm:pt>
    <dgm:pt modelId="{7BE153FF-A564-4205-8C73-EB69E7846494}" type="parTrans" cxnId="{9E563ADC-3097-4850-BACE-3D6CA9CC9ED7}">
      <dgm:prSet/>
      <dgm:spPr/>
      <dgm:t>
        <a:bodyPr/>
        <a:lstStyle/>
        <a:p>
          <a:endParaRPr lang="de-DE"/>
        </a:p>
      </dgm:t>
    </dgm:pt>
    <dgm:pt modelId="{EA4C8BD3-849D-4116-BF9B-8BC6A81765EC}" type="sibTrans" cxnId="{9E563ADC-3097-4850-BACE-3D6CA9CC9ED7}">
      <dgm:prSet/>
      <dgm:spPr/>
      <dgm:t>
        <a:bodyPr/>
        <a:lstStyle/>
        <a:p>
          <a:endParaRPr lang="de-DE"/>
        </a:p>
      </dgm:t>
    </dgm:pt>
    <dgm:pt modelId="{DC634EFA-0837-4DE6-A4A2-AF1B528BABE9}" type="pres">
      <dgm:prSet presAssocID="{E6550515-7081-49E6-A25C-18FB299840EA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CBC276AC-1852-4344-8EF0-60BB06031AF1}" type="pres">
      <dgm:prSet presAssocID="{2959E31D-564F-441D-861D-CDE9A4CB8409}" presName="root1" presStyleCnt="0"/>
      <dgm:spPr/>
    </dgm:pt>
    <dgm:pt modelId="{8A953521-8FD3-4CD7-8831-437CF6EA3A35}" type="pres">
      <dgm:prSet presAssocID="{2959E31D-564F-441D-861D-CDE9A4CB8409}" presName="LevelOneTextNode" presStyleLbl="node0" presStyleIdx="0" presStyleCnt="1">
        <dgm:presLayoutVars>
          <dgm:chPref val="3"/>
        </dgm:presLayoutVars>
      </dgm:prSet>
      <dgm:spPr/>
    </dgm:pt>
    <dgm:pt modelId="{EFC0BE94-2487-46DA-B2A5-9B4B38E75951}" type="pres">
      <dgm:prSet presAssocID="{2959E31D-564F-441D-861D-CDE9A4CB8409}" presName="level2hierChild" presStyleCnt="0"/>
      <dgm:spPr/>
    </dgm:pt>
    <dgm:pt modelId="{8E75BC7F-1C7A-4E1E-AC83-F568E7BE2979}" type="pres">
      <dgm:prSet presAssocID="{63DEDA72-65BC-4A85-A312-7B5A261AF71E}" presName="conn2-1" presStyleLbl="parChTrans1D2" presStyleIdx="0" presStyleCnt="3"/>
      <dgm:spPr/>
    </dgm:pt>
    <dgm:pt modelId="{F4E13AD3-43DD-49E1-8B65-31CB36EDEA9D}" type="pres">
      <dgm:prSet presAssocID="{63DEDA72-65BC-4A85-A312-7B5A261AF71E}" presName="connTx" presStyleLbl="parChTrans1D2" presStyleIdx="0" presStyleCnt="3"/>
      <dgm:spPr/>
    </dgm:pt>
    <dgm:pt modelId="{E5B9CC56-4EED-48A4-8D22-9645258B5770}" type="pres">
      <dgm:prSet presAssocID="{045EA32A-FEB3-4483-ACD8-FA143BC1AA32}" presName="root2" presStyleCnt="0"/>
      <dgm:spPr/>
    </dgm:pt>
    <dgm:pt modelId="{D5F96229-42B2-49D3-87DE-F2DA7995D463}" type="pres">
      <dgm:prSet presAssocID="{045EA32A-FEB3-4483-ACD8-FA143BC1AA32}" presName="LevelTwoTextNode" presStyleLbl="node2" presStyleIdx="0" presStyleCnt="3">
        <dgm:presLayoutVars>
          <dgm:chPref val="3"/>
        </dgm:presLayoutVars>
      </dgm:prSet>
      <dgm:spPr/>
    </dgm:pt>
    <dgm:pt modelId="{9BCAA41E-818C-4810-BA79-4BBD2E243FA2}" type="pres">
      <dgm:prSet presAssocID="{045EA32A-FEB3-4483-ACD8-FA143BC1AA32}" presName="level3hierChild" presStyleCnt="0"/>
      <dgm:spPr/>
    </dgm:pt>
    <dgm:pt modelId="{62F0DAB2-51E6-4928-97C9-363148905B8E}" type="pres">
      <dgm:prSet presAssocID="{AFBDC38E-7A8F-4D16-89A2-59A7AB82E1A8}" presName="conn2-1" presStyleLbl="parChTrans1D2" presStyleIdx="1" presStyleCnt="3"/>
      <dgm:spPr/>
    </dgm:pt>
    <dgm:pt modelId="{35209ECF-C48E-42CF-878F-3634D6BFED8E}" type="pres">
      <dgm:prSet presAssocID="{AFBDC38E-7A8F-4D16-89A2-59A7AB82E1A8}" presName="connTx" presStyleLbl="parChTrans1D2" presStyleIdx="1" presStyleCnt="3"/>
      <dgm:spPr/>
    </dgm:pt>
    <dgm:pt modelId="{AFF6B38E-A1DC-4A4A-B7D3-252C8696C3EE}" type="pres">
      <dgm:prSet presAssocID="{A36D6324-0264-4FED-9357-CA36F1357C64}" presName="root2" presStyleCnt="0"/>
      <dgm:spPr/>
    </dgm:pt>
    <dgm:pt modelId="{443FA9F8-1003-4019-A8B8-F7D36E76BF92}" type="pres">
      <dgm:prSet presAssocID="{A36D6324-0264-4FED-9357-CA36F1357C64}" presName="LevelTwoTextNode" presStyleLbl="node2" presStyleIdx="1" presStyleCnt="3">
        <dgm:presLayoutVars>
          <dgm:chPref val="3"/>
        </dgm:presLayoutVars>
      </dgm:prSet>
      <dgm:spPr/>
    </dgm:pt>
    <dgm:pt modelId="{DFB36AF3-5A9E-4643-82C8-8F845BB57A9D}" type="pres">
      <dgm:prSet presAssocID="{A36D6324-0264-4FED-9357-CA36F1357C64}" presName="level3hierChild" presStyleCnt="0"/>
      <dgm:spPr/>
    </dgm:pt>
    <dgm:pt modelId="{F8117BD3-B70A-42F9-99B0-CB510B5C9CC2}" type="pres">
      <dgm:prSet presAssocID="{7BE153FF-A564-4205-8C73-EB69E7846494}" presName="conn2-1" presStyleLbl="parChTrans1D2" presStyleIdx="2" presStyleCnt="3"/>
      <dgm:spPr/>
    </dgm:pt>
    <dgm:pt modelId="{BB41BCE2-4AF5-4F5E-83F6-DB5B591D9B09}" type="pres">
      <dgm:prSet presAssocID="{7BE153FF-A564-4205-8C73-EB69E7846494}" presName="connTx" presStyleLbl="parChTrans1D2" presStyleIdx="2" presStyleCnt="3"/>
      <dgm:spPr/>
    </dgm:pt>
    <dgm:pt modelId="{8C98EB51-4D59-40E6-9229-C35119CDEC38}" type="pres">
      <dgm:prSet presAssocID="{4F8CEE23-1B4A-4480-AF9A-F0456D9C2D46}" presName="root2" presStyleCnt="0"/>
      <dgm:spPr/>
    </dgm:pt>
    <dgm:pt modelId="{2D4F776F-D338-40EF-8508-B1CD689BF3E9}" type="pres">
      <dgm:prSet presAssocID="{4F8CEE23-1B4A-4480-AF9A-F0456D9C2D46}" presName="LevelTwoTextNode" presStyleLbl="node2" presStyleIdx="2" presStyleCnt="3">
        <dgm:presLayoutVars>
          <dgm:chPref val="3"/>
        </dgm:presLayoutVars>
      </dgm:prSet>
      <dgm:spPr/>
    </dgm:pt>
    <dgm:pt modelId="{825A0320-D394-4F46-826D-D5FA5ADD4680}" type="pres">
      <dgm:prSet presAssocID="{4F8CEE23-1B4A-4480-AF9A-F0456D9C2D46}" presName="level3hierChild" presStyleCnt="0"/>
      <dgm:spPr/>
    </dgm:pt>
  </dgm:ptLst>
  <dgm:cxnLst>
    <dgm:cxn modelId="{F0C3990A-E20A-477D-A0D6-73E5AA18C76F}" type="presOf" srcId="{AFBDC38E-7A8F-4D16-89A2-59A7AB82E1A8}" destId="{35209ECF-C48E-42CF-878F-3634D6BFED8E}" srcOrd="1" destOrd="0" presId="urn:microsoft.com/office/officeart/2005/8/layout/hierarchy2"/>
    <dgm:cxn modelId="{AAA07911-6F87-449B-80DF-2B27D18AA433}" type="presOf" srcId="{7BE153FF-A564-4205-8C73-EB69E7846494}" destId="{F8117BD3-B70A-42F9-99B0-CB510B5C9CC2}" srcOrd="0" destOrd="0" presId="urn:microsoft.com/office/officeart/2005/8/layout/hierarchy2"/>
    <dgm:cxn modelId="{4B792826-1E3E-4E40-A61E-151A8352D69C}" type="presOf" srcId="{E6550515-7081-49E6-A25C-18FB299840EA}" destId="{DC634EFA-0837-4DE6-A4A2-AF1B528BABE9}" srcOrd="0" destOrd="0" presId="urn:microsoft.com/office/officeart/2005/8/layout/hierarchy2"/>
    <dgm:cxn modelId="{7C220D28-C2C9-448C-BFED-665B4D23B8CC}" type="presOf" srcId="{A36D6324-0264-4FED-9357-CA36F1357C64}" destId="{443FA9F8-1003-4019-A8B8-F7D36E76BF92}" srcOrd="0" destOrd="0" presId="urn:microsoft.com/office/officeart/2005/8/layout/hierarchy2"/>
    <dgm:cxn modelId="{6F44052C-8604-48AF-98AF-12889B179701}" type="presOf" srcId="{2959E31D-564F-441D-861D-CDE9A4CB8409}" destId="{8A953521-8FD3-4CD7-8831-437CF6EA3A35}" srcOrd="0" destOrd="0" presId="urn:microsoft.com/office/officeart/2005/8/layout/hierarchy2"/>
    <dgm:cxn modelId="{7C53D95D-C531-4A6F-8545-B484488F8852}" type="presOf" srcId="{045EA32A-FEB3-4483-ACD8-FA143BC1AA32}" destId="{D5F96229-42B2-49D3-87DE-F2DA7995D463}" srcOrd="0" destOrd="0" presId="urn:microsoft.com/office/officeart/2005/8/layout/hierarchy2"/>
    <dgm:cxn modelId="{2BC49461-9C01-4787-A9CA-43E240D4B7D0}" type="presOf" srcId="{4F8CEE23-1B4A-4480-AF9A-F0456D9C2D46}" destId="{2D4F776F-D338-40EF-8508-B1CD689BF3E9}" srcOrd="0" destOrd="0" presId="urn:microsoft.com/office/officeart/2005/8/layout/hierarchy2"/>
    <dgm:cxn modelId="{1558B077-63A4-46BD-8375-653A0C7F73ED}" type="presOf" srcId="{63DEDA72-65BC-4A85-A312-7B5A261AF71E}" destId="{F4E13AD3-43DD-49E1-8B65-31CB36EDEA9D}" srcOrd="1" destOrd="0" presId="urn:microsoft.com/office/officeart/2005/8/layout/hierarchy2"/>
    <dgm:cxn modelId="{2F06B980-90FA-4FA2-89AA-504525369F18}" srcId="{2959E31D-564F-441D-861D-CDE9A4CB8409}" destId="{045EA32A-FEB3-4483-ACD8-FA143BC1AA32}" srcOrd="0" destOrd="0" parTransId="{63DEDA72-65BC-4A85-A312-7B5A261AF71E}" sibTransId="{A51134B1-43BA-46E6-A43F-159605EB3B19}"/>
    <dgm:cxn modelId="{C231B19C-542C-49E9-B065-A7CD1B3CED68}" type="presOf" srcId="{AFBDC38E-7A8F-4D16-89A2-59A7AB82E1A8}" destId="{62F0DAB2-51E6-4928-97C9-363148905B8E}" srcOrd="0" destOrd="0" presId="urn:microsoft.com/office/officeart/2005/8/layout/hierarchy2"/>
    <dgm:cxn modelId="{5C57DE9D-4F15-4584-BEB4-67ACBC5A1780}" srcId="{2959E31D-564F-441D-861D-CDE9A4CB8409}" destId="{A36D6324-0264-4FED-9357-CA36F1357C64}" srcOrd="1" destOrd="0" parTransId="{AFBDC38E-7A8F-4D16-89A2-59A7AB82E1A8}" sibTransId="{EB813E9C-AAE4-43DB-99D4-C8C78F9D329B}"/>
    <dgm:cxn modelId="{5D3EDDAA-BAD2-4828-A8DD-C90B1B774729}" type="presOf" srcId="{7BE153FF-A564-4205-8C73-EB69E7846494}" destId="{BB41BCE2-4AF5-4F5E-83F6-DB5B591D9B09}" srcOrd="1" destOrd="0" presId="urn:microsoft.com/office/officeart/2005/8/layout/hierarchy2"/>
    <dgm:cxn modelId="{9E563ADC-3097-4850-BACE-3D6CA9CC9ED7}" srcId="{2959E31D-564F-441D-861D-CDE9A4CB8409}" destId="{4F8CEE23-1B4A-4480-AF9A-F0456D9C2D46}" srcOrd="2" destOrd="0" parTransId="{7BE153FF-A564-4205-8C73-EB69E7846494}" sibTransId="{EA4C8BD3-849D-4116-BF9B-8BC6A81765EC}"/>
    <dgm:cxn modelId="{3B23A1DC-A4C0-4FC6-AFDF-C510F78800E7}" type="presOf" srcId="{63DEDA72-65BC-4A85-A312-7B5A261AF71E}" destId="{8E75BC7F-1C7A-4E1E-AC83-F568E7BE2979}" srcOrd="0" destOrd="0" presId="urn:microsoft.com/office/officeart/2005/8/layout/hierarchy2"/>
    <dgm:cxn modelId="{C05B93F1-2AF5-441C-9419-82EC738C4BE9}" srcId="{E6550515-7081-49E6-A25C-18FB299840EA}" destId="{2959E31D-564F-441D-861D-CDE9A4CB8409}" srcOrd="0" destOrd="0" parTransId="{899F9A61-3DC6-4AB1-9DCD-D0F5F71595D9}" sibTransId="{D13F88BE-3B91-4EEC-ABA3-693F52B1A28F}"/>
    <dgm:cxn modelId="{CA19C167-9BEE-4F5A-8A3B-5F22FEBC6443}" type="presParOf" srcId="{DC634EFA-0837-4DE6-A4A2-AF1B528BABE9}" destId="{CBC276AC-1852-4344-8EF0-60BB06031AF1}" srcOrd="0" destOrd="0" presId="urn:microsoft.com/office/officeart/2005/8/layout/hierarchy2"/>
    <dgm:cxn modelId="{9C80D9A6-3D01-43FE-8A2E-0C6B46173DFF}" type="presParOf" srcId="{CBC276AC-1852-4344-8EF0-60BB06031AF1}" destId="{8A953521-8FD3-4CD7-8831-437CF6EA3A35}" srcOrd="0" destOrd="0" presId="urn:microsoft.com/office/officeart/2005/8/layout/hierarchy2"/>
    <dgm:cxn modelId="{E48324B2-B983-47D5-8F7E-BC545A509FFB}" type="presParOf" srcId="{CBC276AC-1852-4344-8EF0-60BB06031AF1}" destId="{EFC0BE94-2487-46DA-B2A5-9B4B38E75951}" srcOrd="1" destOrd="0" presId="urn:microsoft.com/office/officeart/2005/8/layout/hierarchy2"/>
    <dgm:cxn modelId="{9DC319BC-497C-4A8D-A5CD-7F7E2F61C504}" type="presParOf" srcId="{EFC0BE94-2487-46DA-B2A5-9B4B38E75951}" destId="{8E75BC7F-1C7A-4E1E-AC83-F568E7BE2979}" srcOrd="0" destOrd="0" presId="urn:microsoft.com/office/officeart/2005/8/layout/hierarchy2"/>
    <dgm:cxn modelId="{44140518-7F37-4AEA-99E1-B91B62668614}" type="presParOf" srcId="{8E75BC7F-1C7A-4E1E-AC83-F568E7BE2979}" destId="{F4E13AD3-43DD-49E1-8B65-31CB36EDEA9D}" srcOrd="0" destOrd="0" presId="urn:microsoft.com/office/officeart/2005/8/layout/hierarchy2"/>
    <dgm:cxn modelId="{D3A2EBB0-B624-4A1E-BE01-6499D933576C}" type="presParOf" srcId="{EFC0BE94-2487-46DA-B2A5-9B4B38E75951}" destId="{E5B9CC56-4EED-48A4-8D22-9645258B5770}" srcOrd="1" destOrd="0" presId="urn:microsoft.com/office/officeart/2005/8/layout/hierarchy2"/>
    <dgm:cxn modelId="{360E7DA1-9DF1-4F79-863B-62EA79FFB9C0}" type="presParOf" srcId="{E5B9CC56-4EED-48A4-8D22-9645258B5770}" destId="{D5F96229-42B2-49D3-87DE-F2DA7995D463}" srcOrd="0" destOrd="0" presId="urn:microsoft.com/office/officeart/2005/8/layout/hierarchy2"/>
    <dgm:cxn modelId="{78439E2B-F3D5-4127-9B31-4A2DA06A8913}" type="presParOf" srcId="{E5B9CC56-4EED-48A4-8D22-9645258B5770}" destId="{9BCAA41E-818C-4810-BA79-4BBD2E243FA2}" srcOrd="1" destOrd="0" presId="urn:microsoft.com/office/officeart/2005/8/layout/hierarchy2"/>
    <dgm:cxn modelId="{CE04E34C-5894-4791-A092-A8159473F1C7}" type="presParOf" srcId="{EFC0BE94-2487-46DA-B2A5-9B4B38E75951}" destId="{62F0DAB2-51E6-4928-97C9-363148905B8E}" srcOrd="2" destOrd="0" presId="urn:microsoft.com/office/officeart/2005/8/layout/hierarchy2"/>
    <dgm:cxn modelId="{F3E564D1-643D-4EC6-AF8F-2A5E456B97C2}" type="presParOf" srcId="{62F0DAB2-51E6-4928-97C9-363148905B8E}" destId="{35209ECF-C48E-42CF-878F-3634D6BFED8E}" srcOrd="0" destOrd="0" presId="urn:microsoft.com/office/officeart/2005/8/layout/hierarchy2"/>
    <dgm:cxn modelId="{2449407B-9BC8-4F22-9D5F-DB1613BCAED8}" type="presParOf" srcId="{EFC0BE94-2487-46DA-B2A5-9B4B38E75951}" destId="{AFF6B38E-A1DC-4A4A-B7D3-252C8696C3EE}" srcOrd="3" destOrd="0" presId="urn:microsoft.com/office/officeart/2005/8/layout/hierarchy2"/>
    <dgm:cxn modelId="{D33703E3-7825-45B6-B3F8-2D28D2CEB19D}" type="presParOf" srcId="{AFF6B38E-A1DC-4A4A-B7D3-252C8696C3EE}" destId="{443FA9F8-1003-4019-A8B8-F7D36E76BF92}" srcOrd="0" destOrd="0" presId="urn:microsoft.com/office/officeart/2005/8/layout/hierarchy2"/>
    <dgm:cxn modelId="{870B1A8D-0840-4BE2-92B6-AC20F0BE3FAA}" type="presParOf" srcId="{AFF6B38E-A1DC-4A4A-B7D3-252C8696C3EE}" destId="{DFB36AF3-5A9E-4643-82C8-8F845BB57A9D}" srcOrd="1" destOrd="0" presId="urn:microsoft.com/office/officeart/2005/8/layout/hierarchy2"/>
    <dgm:cxn modelId="{7E051B08-4461-4C6E-AC7E-CA5DF89F53D9}" type="presParOf" srcId="{EFC0BE94-2487-46DA-B2A5-9B4B38E75951}" destId="{F8117BD3-B70A-42F9-99B0-CB510B5C9CC2}" srcOrd="4" destOrd="0" presId="urn:microsoft.com/office/officeart/2005/8/layout/hierarchy2"/>
    <dgm:cxn modelId="{EE2B2B35-7B7C-4290-ACE7-EDB55EAB44E0}" type="presParOf" srcId="{F8117BD3-B70A-42F9-99B0-CB510B5C9CC2}" destId="{BB41BCE2-4AF5-4F5E-83F6-DB5B591D9B09}" srcOrd="0" destOrd="0" presId="urn:microsoft.com/office/officeart/2005/8/layout/hierarchy2"/>
    <dgm:cxn modelId="{57805E28-36CD-4768-9190-693B85B1B2A3}" type="presParOf" srcId="{EFC0BE94-2487-46DA-B2A5-9B4B38E75951}" destId="{8C98EB51-4D59-40E6-9229-C35119CDEC38}" srcOrd="5" destOrd="0" presId="urn:microsoft.com/office/officeart/2005/8/layout/hierarchy2"/>
    <dgm:cxn modelId="{7382E887-105F-46BC-88FD-0B75D44CAE02}" type="presParOf" srcId="{8C98EB51-4D59-40E6-9229-C35119CDEC38}" destId="{2D4F776F-D338-40EF-8508-B1CD689BF3E9}" srcOrd="0" destOrd="0" presId="urn:microsoft.com/office/officeart/2005/8/layout/hierarchy2"/>
    <dgm:cxn modelId="{1E119DB1-E2C8-4F27-AD29-85554BBF09EA}" type="presParOf" srcId="{8C98EB51-4D59-40E6-9229-C35119CDEC38}" destId="{825A0320-D394-4F46-826D-D5FA5ADD4680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F22B584-D928-444A-91C6-D59E7D0ADEDB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04E06057-B48E-46CD-AAF4-AD7B957AB73B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Plagiarism is when you copy someone else‘s work and do not give credit by referencing the source of the content.</a:t>
          </a:r>
        </a:p>
      </dgm:t>
    </dgm:pt>
    <dgm:pt modelId="{F622EEA7-540D-4301-97CF-F8D202610E95}" type="parTrans" cxnId="{3E2865D9-5577-4ACD-8571-1869808E7579}">
      <dgm:prSet/>
      <dgm:spPr/>
      <dgm:t>
        <a:bodyPr/>
        <a:lstStyle/>
        <a:p>
          <a:endParaRPr lang="en-US"/>
        </a:p>
      </dgm:t>
    </dgm:pt>
    <dgm:pt modelId="{BD56A216-8ED0-400C-A349-A7AD4CA41DA2}" type="sibTrans" cxnId="{3E2865D9-5577-4ACD-8571-1869808E7579}">
      <dgm:prSet/>
      <dgm:spPr/>
      <dgm:t>
        <a:bodyPr/>
        <a:lstStyle/>
        <a:p>
          <a:endParaRPr lang="en-US"/>
        </a:p>
      </dgm:t>
    </dgm:pt>
    <dgm:pt modelId="{CCAE1525-DD7E-4293-9502-8FCE099CC856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This applies to:</a:t>
          </a:r>
        </a:p>
      </dgm:t>
    </dgm:pt>
    <dgm:pt modelId="{68312CE9-9D07-4745-B789-6A4ECD470A38}" type="parTrans" cxnId="{5F986E6F-8475-4CC2-B32A-A5C9FFA82817}">
      <dgm:prSet/>
      <dgm:spPr/>
      <dgm:t>
        <a:bodyPr/>
        <a:lstStyle/>
        <a:p>
          <a:endParaRPr lang="en-US"/>
        </a:p>
      </dgm:t>
    </dgm:pt>
    <dgm:pt modelId="{D5F534C5-3282-48D6-83AD-347078ACF284}" type="sibTrans" cxnId="{5F986E6F-8475-4CC2-B32A-A5C9FFA82817}">
      <dgm:prSet/>
      <dgm:spPr/>
      <dgm:t>
        <a:bodyPr/>
        <a:lstStyle/>
        <a:p>
          <a:endParaRPr lang="en-US"/>
        </a:p>
      </dgm:t>
    </dgm:pt>
    <dgm:pt modelId="{C6C6A99B-7DFF-40B1-8782-01761A9A2E33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400" dirty="0"/>
            <a:t>Images, Text, Content structure, Code, …</a:t>
          </a:r>
        </a:p>
      </dgm:t>
    </dgm:pt>
    <dgm:pt modelId="{02AB1A18-C20F-482B-8D1F-017164A5A2FA}" type="parTrans" cxnId="{2DA3EC25-9DAA-4474-88C9-8BB535A222DE}">
      <dgm:prSet/>
      <dgm:spPr/>
      <dgm:t>
        <a:bodyPr/>
        <a:lstStyle/>
        <a:p>
          <a:endParaRPr lang="en-US"/>
        </a:p>
      </dgm:t>
    </dgm:pt>
    <dgm:pt modelId="{05296C14-90CC-4DB0-8D1D-D6CCB5C49E35}" type="sibTrans" cxnId="{2DA3EC25-9DAA-4474-88C9-8BB535A222DE}">
      <dgm:prSet/>
      <dgm:spPr/>
      <dgm:t>
        <a:bodyPr/>
        <a:lstStyle/>
        <a:p>
          <a:endParaRPr lang="en-US"/>
        </a:p>
      </dgm:t>
    </dgm:pt>
    <dgm:pt modelId="{12DDC55C-7820-43E5-8618-1EC2BAEB020A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/>
            <a:t>We take this matter very serious!</a:t>
          </a:r>
          <a:endParaRPr lang="en-US"/>
        </a:p>
      </dgm:t>
    </dgm:pt>
    <dgm:pt modelId="{A09A9400-C936-4A56-A3B3-372DBB54C79D}" type="parTrans" cxnId="{396B44E9-E15A-45EB-8340-CCA3DD2C4D58}">
      <dgm:prSet/>
      <dgm:spPr/>
      <dgm:t>
        <a:bodyPr/>
        <a:lstStyle/>
        <a:p>
          <a:endParaRPr lang="en-US"/>
        </a:p>
      </dgm:t>
    </dgm:pt>
    <dgm:pt modelId="{5B25493C-CF70-470C-BAC1-9DE5ADDA1858}" type="sibTrans" cxnId="{396B44E9-E15A-45EB-8340-CCA3DD2C4D58}">
      <dgm:prSet/>
      <dgm:spPr/>
      <dgm:t>
        <a:bodyPr/>
        <a:lstStyle/>
        <a:p>
          <a:endParaRPr lang="en-US"/>
        </a:p>
      </dgm:t>
    </dgm:pt>
    <dgm:pt modelId="{DB09AD9A-894C-4E33-8FE3-5A545CBCB0BD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/>
            <a:t>You can fail the team project, the seminar or the Master‘s Thesis because of this</a:t>
          </a:r>
          <a:endParaRPr lang="en-US"/>
        </a:p>
      </dgm:t>
    </dgm:pt>
    <dgm:pt modelId="{31F0CB12-E958-4E21-8C81-02710A30C7F9}" type="parTrans" cxnId="{7AFF0D1B-CB72-4E01-9063-7DF557D0FFA5}">
      <dgm:prSet/>
      <dgm:spPr/>
      <dgm:t>
        <a:bodyPr/>
        <a:lstStyle/>
        <a:p>
          <a:endParaRPr lang="en-US"/>
        </a:p>
      </dgm:t>
    </dgm:pt>
    <dgm:pt modelId="{4BABC49F-9884-4C61-99E7-37C02B8FCAB8}" type="sibTrans" cxnId="{7AFF0D1B-CB72-4E01-9063-7DF557D0FFA5}">
      <dgm:prSet/>
      <dgm:spPr/>
      <dgm:t>
        <a:bodyPr/>
        <a:lstStyle/>
        <a:p>
          <a:endParaRPr lang="en-US"/>
        </a:p>
      </dgm:t>
    </dgm:pt>
    <dgm:pt modelId="{CF09B10C-8CE6-4ADE-83C0-4F79351CAF35}" type="pres">
      <dgm:prSet presAssocID="{0F22B584-D928-444A-91C6-D59E7D0ADEDB}" presName="root" presStyleCnt="0">
        <dgm:presLayoutVars>
          <dgm:dir/>
          <dgm:resizeHandles val="exact"/>
        </dgm:presLayoutVars>
      </dgm:prSet>
      <dgm:spPr/>
    </dgm:pt>
    <dgm:pt modelId="{4F982A5C-BC36-4347-80C4-4789B61E3720}" type="pres">
      <dgm:prSet presAssocID="{04E06057-B48E-46CD-AAF4-AD7B957AB73B}" presName="compNode" presStyleCnt="0"/>
      <dgm:spPr/>
    </dgm:pt>
    <dgm:pt modelId="{9A62F32A-4DC9-41BD-A203-43632A230CA3}" type="pres">
      <dgm:prSet presAssocID="{04E06057-B48E-46CD-AAF4-AD7B957AB73B}" presName="bgRect" presStyleLbl="bgShp" presStyleIdx="0" presStyleCnt="4"/>
      <dgm:spPr/>
    </dgm:pt>
    <dgm:pt modelId="{50E909EA-BF2A-4B90-9723-921262D42F48}" type="pres">
      <dgm:prSet presAssocID="{04E06057-B48E-46CD-AAF4-AD7B957AB73B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No sign"/>
        </a:ext>
      </dgm:extLst>
    </dgm:pt>
    <dgm:pt modelId="{4D5DB386-874E-468C-ABFE-9E2B590235FF}" type="pres">
      <dgm:prSet presAssocID="{04E06057-B48E-46CD-AAF4-AD7B957AB73B}" presName="spaceRect" presStyleCnt="0"/>
      <dgm:spPr/>
    </dgm:pt>
    <dgm:pt modelId="{1AFD727C-7D63-4C5D-A7CC-72D4B0A430E6}" type="pres">
      <dgm:prSet presAssocID="{04E06057-B48E-46CD-AAF4-AD7B957AB73B}" presName="parTx" presStyleLbl="revTx" presStyleIdx="0" presStyleCnt="5">
        <dgm:presLayoutVars>
          <dgm:chMax val="0"/>
          <dgm:chPref val="0"/>
        </dgm:presLayoutVars>
      </dgm:prSet>
      <dgm:spPr/>
    </dgm:pt>
    <dgm:pt modelId="{B63E2385-6691-4584-BC3D-A9BCCE81ABEF}" type="pres">
      <dgm:prSet presAssocID="{BD56A216-8ED0-400C-A349-A7AD4CA41DA2}" presName="sibTrans" presStyleCnt="0"/>
      <dgm:spPr/>
    </dgm:pt>
    <dgm:pt modelId="{19CCEAEB-DD8E-437B-8169-9EA82F114ED7}" type="pres">
      <dgm:prSet presAssocID="{CCAE1525-DD7E-4293-9502-8FCE099CC856}" presName="compNode" presStyleCnt="0"/>
      <dgm:spPr/>
    </dgm:pt>
    <dgm:pt modelId="{99EB7C3F-300C-4747-BAE4-4F59B36BCFB6}" type="pres">
      <dgm:prSet presAssocID="{CCAE1525-DD7E-4293-9502-8FCE099CC856}" presName="bgRect" presStyleLbl="bgShp" presStyleIdx="1" presStyleCnt="4"/>
      <dgm:spPr/>
    </dgm:pt>
    <dgm:pt modelId="{4C6246B0-1728-4FFA-BF4B-C532503FB430}" type="pres">
      <dgm:prSet presAssocID="{CCAE1525-DD7E-4293-9502-8FCE099CC856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ntertitel"/>
        </a:ext>
      </dgm:extLst>
    </dgm:pt>
    <dgm:pt modelId="{7AD92078-3EE6-435A-8B10-3F215449D50E}" type="pres">
      <dgm:prSet presAssocID="{CCAE1525-DD7E-4293-9502-8FCE099CC856}" presName="spaceRect" presStyleCnt="0"/>
      <dgm:spPr/>
    </dgm:pt>
    <dgm:pt modelId="{CB0A2471-E176-470E-83D7-1C952CF3A6F6}" type="pres">
      <dgm:prSet presAssocID="{CCAE1525-DD7E-4293-9502-8FCE099CC856}" presName="parTx" presStyleLbl="revTx" presStyleIdx="1" presStyleCnt="5">
        <dgm:presLayoutVars>
          <dgm:chMax val="0"/>
          <dgm:chPref val="0"/>
        </dgm:presLayoutVars>
      </dgm:prSet>
      <dgm:spPr/>
    </dgm:pt>
    <dgm:pt modelId="{B6F061E1-283D-45A4-BD5A-BECB9E2D869A}" type="pres">
      <dgm:prSet presAssocID="{CCAE1525-DD7E-4293-9502-8FCE099CC856}" presName="desTx" presStyleLbl="revTx" presStyleIdx="2" presStyleCnt="5">
        <dgm:presLayoutVars/>
      </dgm:prSet>
      <dgm:spPr/>
    </dgm:pt>
    <dgm:pt modelId="{94C3BAA6-E75A-480D-A8F8-BB6D7FA21AEB}" type="pres">
      <dgm:prSet presAssocID="{D5F534C5-3282-48D6-83AD-347078ACF284}" presName="sibTrans" presStyleCnt="0"/>
      <dgm:spPr/>
    </dgm:pt>
    <dgm:pt modelId="{43951F0A-9380-477A-91C8-CA5C5B5CB009}" type="pres">
      <dgm:prSet presAssocID="{12DDC55C-7820-43E5-8618-1EC2BAEB020A}" presName="compNode" presStyleCnt="0"/>
      <dgm:spPr/>
    </dgm:pt>
    <dgm:pt modelId="{4B3244EB-3120-4B58-AD71-18E36E264496}" type="pres">
      <dgm:prSet presAssocID="{12DDC55C-7820-43E5-8618-1EC2BAEB020A}" presName="bgRect" presStyleLbl="bgShp" presStyleIdx="2" presStyleCnt="4"/>
      <dgm:spPr/>
    </dgm:pt>
    <dgm:pt modelId="{DA5F651C-48C1-4B56-AF2D-1819059D322F}" type="pres">
      <dgm:prSet presAssocID="{12DDC55C-7820-43E5-8618-1EC2BAEB020A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chale"/>
        </a:ext>
      </dgm:extLst>
    </dgm:pt>
    <dgm:pt modelId="{664A408C-0BF5-4E78-B0A3-A7F51ECDE6D8}" type="pres">
      <dgm:prSet presAssocID="{12DDC55C-7820-43E5-8618-1EC2BAEB020A}" presName="spaceRect" presStyleCnt="0"/>
      <dgm:spPr/>
    </dgm:pt>
    <dgm:pt modelId="{8537ED1C-3B1E-442A-ABBB-4CEFF3252FAB}" type="pres">
      <dgm:prSet presAssocID="{12DDC55C-7820-43E5-8618-1EC2BAEB020A}" presName="parTx" presStyleLbl="revTx" presStyleIdx="3" presStyleCnt="5">
        <dgm:presLayoutVars>
          <dgm:chMax val="0"/>
          <dgm:chPref val="0"/>
        </dgm:presLayoutVars>
      </dgm:prSet>
      <dgm:spPr/>
    </dgm:pt>
    <dgm:pt modelId="{FEC95D63-6AB3-4006-B343-4C54D4CC85CA}" type="pres">
      <dgm:prSet presAssocID="{5B25493C-CF70-470C-BAC1-9DE5ADDA1858}" presName="sibTrans" presStyleCnt="0"/>
      <dgm:spPr/>
    </dgm:pt>
    <dgm:pt modelId="{5C929DAE-AEC1-432A-849E-F4BD9E3E2AA8}" type="pres">
      <dgm:prSet presAssocID="{DB09AD9A-894C-4E33-8FE3-5A545CBCB0BD}" presName="compNode" presStyleCnt="0"/>
      <dgm:spPr/>
    </dgm:pt>
    <dgm:pt modelId="{5B544500-1E29-4504-ADFF-3FA580B6FACF}" type="pres">
      <dgm:prSet presAssocID="{DB09AD9A-894C-4E33-8FE3-5A545CBCB0BD}" presName="bgRect" presStyleLbl="bgShp" presStyleIdx="3" presStyleCnt="4"/>
      <dgm:spPr/>
    </dgm:pt>
    <dgm:pt modelId="{B62CA0E5-F9BA-4538-A07E-CD02BDD457C1}" type="pres">
      <dgm:prSet presAssocID="{DB09AD9A-894C-4E33-8FE3-5A545CBCB0BD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Klassenzimmer"/>
        </a:ext>
      </dgm:extLst>
    </dgm:pt>
    <dgm:pt modelId="{66E6CD51-6F1D-4DA0-AD64-3DCAE1BEA1E4}" type="pres">
      <dgm:prSet presAssocID="{DB09AD9A-894C-4E33-8FE3-5A545CBCB0BD}" presName="spaceRect" presStyleCnt="0"/>
      <dgm:spPr/>
    </dgm:pt>
    <dgm:pt modelId="{E6AC601D-5960-47C4-80E8-339E093F1B33}" type="pres">
      <dgm:prSet presAssocID="{DB09AD9A-894C-4E33-8FE3-5A545CBCB0BD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7AFF0D1B-CB72-4E01-9063-7DF557D0FFA5}" srcId="{0F22B584-D928-444A-91C6-D59E7D0ADEDB}" destId="{DB09AD9A-894C-4E33-8FE3-5A545CBCB0BD}" srcOrd="3" destOrd="0" parTransId="{31F0CB12-E958-4E21-8C81-02710A30C7F9}" sibTransId="{4BABC49F-9884-4C61-99E7-37C02B8FCAB8}"/>
    <dgm:cxn modelId="{2DA3EC25-9DAA-4474-88C9-8BB535A222DE}" srcId="{CCAE1525-DD7E-4293-9502-8FCE099CC856}" destId="{C6C6A99B-7DFF-40B1-8782-01761A9A2E33}" srcOrd="0" destOrd="0" parTransId="{02AB1A18-C20F-482B-8D1F-017164A5A2FA}" sibTransId="{05296C14-90CC-4DB0-8D1D-D6CCB5C49E35}"/>
    <dgm:cxn modelId="{B9BA4A2F-1069-4CCF-B124-DB0EF1863DB5}" type="presOf" srcId="{DB09AD9A-894C-4E33-8FE3-5A545CBCB0BD}" destId="{E6AC601D-5960-47C4-80E8-339E093F1B33}" srcOrd="0" destOrd="0" presId="urn:microsoft.com/office/officeart/2018/2/layout/IconVerticalSolidList"/>
    <dgm:cxn modelId="{03C4F439-5BF1-449C-BCC0-539644BF4325}" type="presOf" srcId="{04E06057-B48E-46CD-AAF4-AD7B957AB73B}" destId="{1AFD727C-7D63-4C5D-A7CC-72D4B0A430E6}" srcOrd="0" destOrd="0" presId="urn:microsoft.com/office/officeart/2018/2/layout/IconVerticalSolidList"/>
    <dgm:cxn modelId="{DE51CB5E-0031-4C2E-A23F-D6B67B8546CF}" type="presOf" srcId="{C6C6A99B-7DFF-40B1-8782-01761A9A2E33}" destId="{B6F061E1-283D-45A4-BD5A-BECB9E2D869A}" srcOrd="0" destOrd="0" presId="urn:microsoft.com/office/officeart/2018/2/layout/IconVerticalSolidList"/>
    <dgm:cxn modelId="{5F986E6F-8475-4CC2-B32A-A5C9FFA82817}" srcId="{0F22B584-D928-444A-91C6-D59E7D0ADEDB}" destId="{CCAE1525-DD7E-4293-9502-8FCE099CC856}" srcOrd="1" destOrd="0" parTransId="{68312CE9-9D07-4745-B789-6A4ECD470A38}" sibTransId="{D5F534C5-3282-48D6-83AD-347078ACF284}"/>
    <dgm:cxn modelId="{49C1586F-9495-44E7-837A-12389C24B6CD}" type="presOf" srcId="{0F22B584-D928-444A-91C6-D59E7D0ADEDB}" destId="{CF09B10C-8CE6-4ADE-83C0-4F79351CAF35}" srcOrd="0" destOrd="0" presId="urn:microsoft.com/office/officeart/2018/2/layout/IconVerticalSolidList"/>
    <dgm:cxn modelId="{EB0E13B2-DA58-49A0-86BF-E74E936E6BC8}" type="presOf" srcId="{CCAE1525-DD7E-4293-9502-8FCE099CC856}" destId="{CB0A2471-E176-470E-83D7-1C952CF3A6F6}" srcOrd="0" destOrd="0" presId="urn:microsoft.com/office/officeart/2018/2/layout/IconVerticalSolidList"/>
    <dgm:cxn modelId="{3E2865D9-5577-4ACD-8571-1869808E7579}" srcId="{0F22B584-D928-444A-91C6-D59E7D0ADEDB}" destId="{04E06057-B48E-46CD-AAF4-AD7B957AB73B}" srcOrd="0" destOrd="0" parTransId="{F622EEA7-540D-4301-97CF-F8D202610E95}" sibTransId="{BD56A216-8ED0-400C-A349-A7AD4CA41DA2}"/>
    <dgm:cxn modelId="{396B44E9-E15A-45EB-8340-CCA3DD2C4D58}" srcId="{0F22B584-D928-444A-91C6-D59E7D0ADEDB}" destId="{12DDC55C-7820-43E5-8618-1EC2BAEB020A}" srcOrd="2" destOrd="0" parTransId="{A09A9400-C936-4A56-A3B3-372DBB54C79D}" sibTransId="{5B25493C-CF70-470C-BAC1-9DE5ADDA1858}"/>
    <dgm:cxn modelId="{0A1872EA-8C0C-483D-A4CA-3B94466C7491}" type="presOf" srcId="{12DDC55C-7820-43E5-8618-1EC2BAEB020A}" destId="{8537ED1C-3B1E-442A-ABBB-4CEFF3252FAB}" srcOrd="0" destOrd="0" presId="urn:microsoft.com/office/officeart/2018/2/layout/IconVerticalSolidList"/>
    <dgm:cxn modelId="{964236E2-8A32-492A-9636-8F268A2BAE46}" type="presParOf" srcId="{CF09B10C-8CE6-4ADE-83C0-4F79351CAF35}" destId="{4F982A5C-BC36-4347-80C4-4789B61E3720}" srcOrd="0" destOrd="0" presId="urn:microsoft.com/office/officeart/2018/2/layout/IconVerticalSolidList"/>
    <dgm:cxn modelId="{19EB6FC0-2F88-4040-B8B6-6605C1DC3983}" type="presParOf" srcId="{4F982A5C-BC36-4347-80C4-4789B61E3720}" destId="{9A62F32A-4DC9-41BD-A203-43632A230CA3}" srcOrd="0" destOrd="0" presId="urn:microsoft.com/office/officeart/2018/2/layout/IconVerticalSolidList"/>
    <dgm:cxn modelId="{80C3ADCD-7026-4941-B643-A87BD46B0951}" type="presParOf" srcId="{4F982A5C-BC36-4347-80C4-4789B61E3720}" destId="{50E909EA-BF2A-4B90-9723-921262D42F48}" srcOrd="1" destOrd="0" presId="urn:microsoft.com/office/officeart/2018/2/layout/IconVerticalSolidList"/>
    <dgm:cxn modelId="{1DB22C79-66F6-4872-8239-3185A786BD4E}" type="presParOf" srcId="{4F982A5C-BC36-4347-80C4-4789B61E3720}" destId="{4D5DB386-874E-468C-ABFE-9E2B590235FF}" srcOrd="2" destOrd="0" presId="urn:microsoft.com/office/officeart/2018/2/layout/IconVerticalSolidList"/>
    <dgm:cxn modelId="{ABE1128E-5424-49F8-9B4C-F0318BDEEFB2}" type="presParOf" srcId="{4F982A5C-BC36-4347-80C4-4789B61E3720}" destId="{1AFD727C-7D63-4C5D-A7CC-72D4B0A430E6}" srcOrd="3" destOrd="0" presId="urn:microsoft.com/office/officeart/2018/2/layout/IconVerticalSolidList"/>
    <dgm:cxn modelId="{8EB01B0B-185A-4106-99B8-A2468DBF6A77}" type="presParOf" srcId="{CF09B10C-8CE6-4ADE-83C0-4F79351CAF35}" destId="{B63E2385-6691-4584-BC3D-A9BCCE81ABEF}" srcOrd="1" destOrd="0" presId="urn:microsoft.com/office/officeart/2018/2/layout/IconVerticalSolidList"/>
    <dgm:cxn modelId="{AA78668E-043E-4250-A6B6-A51AC053A8EA}" type="presParOf" srcId="{CF09B10C-8CE6-4ADE-83C0-4F79351CAF35}" destId="{19CCEAEB-DD8E-437B-8169-9EA82F114ED7}" srcOrd="2" destOrd="0" presId="urn:microsoft.com/office/officeart/2018/2/layout/IconVerticalSolidList"/>
    <dgm:cxn modelId="{697F0D3A-01C2-473D-8ACB-C635B594311B}" type="presParOf" srcId="{19CCEAEB-DD8E-437B-8169-9EA82F114ED7}" destId="{99EB7C3F-300C-4747-BAE4-4F59B36BCFB6}" srcOrd="0" destOrd="0" presId="urn:microsoft.com/office/officeart/2018/2/layout/IconVerticalSolidList"/>
    <dgm:cxn modelId="{3D1F3122-E750-4112-B1C4-DAAEC44C00D4}" type="presParOf" srcId="{19CCEAEB-DD8E-437B-8169-9EA82F114ED7}" destId="{4C6246B0-1728-4FFA-BF4B-C532503FB430}" srcOrd="1" destOrd="0" presId="urn:microsoft.com/office/officeart/2018/2/layout/IconVerticalSolidList"/>
    <dgm:cxn modelId="{4CB3E66D-688F-4C9E-853D-156EAC6E357C}" type="presParOf" srcId="{19CCEAEB-DD8E-437B-8169-9EA82F114ED7}" destId="{7AD92078-3EE6-435A-8B10-3F215449D50E}" srcOrd="2" destOrd="0" presId="urn:microsoft.com/office/officeart/2018/2/layout/IconVerticalSolidList"/>
    <dgm:cxn modelId="{A81FAD5C-C20F-4749-8963-620264918D2D}" type="presParOf" srcId="{19CCEAEB-DD8E-437B-8169-9EA82F114ED7}" destId="{CB0A2471-E176-470E-83D7-1C952CF3A6F6}" srcOrd="3" destOrd="0" presId="urn:microsoft.com/office/officeart/2018/2/layout/IconVerticalSolidList"/>
    <dgm:cxn modelId="{F14D7709-B467-4B78-B4A9-8ABEEDA47E8C}" type="presParOf" srcId="{19CCEAEB-DD8E-437B-8169-9EA82F114ED7}" destId="{B6F061E1-283D-45A4-BD5A-BECB9E2D869A}" srcOrd="4" destOrd="0" presId="urn:microsoft.com/office/officeart/2018/2/layout/IconVerticalSolidList"/>
    <dgm:cxn modelId="{9202D0D2-C5C7-4BAB-A3F6-D90B45415788}" type="presParOf" srcId="{CF09B10C-8CE6-4ADE-83C0-4F79351CAF35}" destId="{94C3BAA6-E75A-480D-A8F8-BB6D7FA21AEB}" srcOrd="3" destOrd="0" presId="urn:microsoft.com/office/officeart/2018/2/layout/IconVerticalSolidList"/>
    <dgm:cxn modelId="{456E6288-6A29-453C-9172-A3D0BB5D0B0F}" type="presParOf" srcId="{CF09B10C-8CE6-4ADE-83C0-4F79351CAF35}" destId="{43951F0A-9380-477A-91C8-CA5C5B5CB009}" srcOrd="4" destOrd="0" presId="urn:microsoft.com/office/officeart/2018/2/layout/IconVerticalSolidList"/>
    <dgm:cxn modelId="{3C38714E-BE0B-4D80-A275-008723BFD745}" type="presParOf" srcId="{43951F0A-9380-477A-91C8-CA5C5B5CB009}" destId="{4B3244EB-3120-4B58-AD71-18E36E264496}" srcOrd="0" destOrd="0" presId="urn:microsoft.com/office/officeart/2018/2/layout/IconVerticalSolidList"/>
    <dgm:cxn modelId="{8552ED14-EA55-4655-8379-86B10BDA9FDC}" type="presParOf" srcId="{43951F0A-9380-477A-91C8-CA5C5B5CB009}" destId="{DA5F651C-48C1-4B56-AF2D-1819059D322F}" srcOrd="1" destOrd="0" presId="urn:microsoft.com/office/officeart/2018/2/layout/IconVerticalSolidList"/>
    <dgm:cxn modelId="{09AD338C-BB5E-4015-83A2-AEECE532E54C}" type="presParOf" srcId="{43951F0A-9380-477A-91C8-CA5C5B5CB009}" destId="{664A408C-0BF5-4E78-B0A3-A7F51ECDE6D8}" srcOrd="2" destOrd="0" presId="urn:microsoft.com/office/officeart/2018/2/layout/IconVerticalSolidList"/>
    <dgm:cxn modelId="{DDB56B2E-55EC-402A-9632-017AF947BFFB}" type="presParOf" srcId="{43951F0A-9380-477A-91C8-CA5C5B5CB009}" destId="{8537ED1C-3B1E-442A-ABBB-4CEFF3252FAB}" srcOrd="3" destOrd="0" presId="urn:microsoft.com/office/officeart/2018/2/layout/IconVerticalSolidList"/>
    <dgm:cxn modelId="{65C31311-2FC0-45A6-8A32-151BC1D6FEC8}" type="presParOf" srcId="{CF09B10C-8CE6-4ADE-83C0-4F79351CAF35}" destId="{FEC95D63-6AB3-4006-B343-4C54D4CC85CA}" srcOrd="5" destOrd="0" presId="urn:microsoft.com/office/officeart/2018/2/layout/IconVerticalSolidList"/>
    <dgm:cxn modelId="{07E9090D-5892-4FC5-AE39-ACFF29D6725B}" type="presParOf" srcId="{CF09B10C-8CE6-4ADE-83C0-4F79351CAF35}" destId="{5C929DAE-AEC1-432A-849E-F4BD9E3E2AA8}" srcOrd="6" destOrd="0" presId="urn:microsoft.com/office/officeart/2018/2/layout/IconVerticalSolidList"/>
    <dgm:cxn modelId="{DD02D1D8-1808-4FB3-B458-C9EB62530EF8}" type="presParOf" srcId="{5C929DAE-AEC1-432A-849E-F4BD9E3E2AA8}" destId="{5B544500-1E29-4504-ADFF-3FA580B6FACF}" srcOrd="0" destOrd="0" presId="urn:microsoft.com/office/officeart/2018/2/layout/IconVerticalSolidList"/>
    <dgm:cxn modelId="{F432CD7A-7F58-435F-9294-36AD45BEA0B0}" type="presParOf" srcId="{5C929DAE-AEC1-432A-849E-F4BD9E3E2AA8}" destId="{B62CA0E5-F9BA-4538-A07E-CD02BDD457C1}" srcOrd="1" destOrd="0" presId="urn:microsoft.com/office/officeart/2018/2/layout/IconVerticalSolidList"/>
    <dgm:cxn modelId="{471340DF-6989-45BD-9648-004A8F6452BD}" type="presParOf" srcId="{5C929DAE-AEC1-432A-849E-F4BD9E3E2AA8}" destId="{66E6CD51-6F1D-4DA0-AD64-3DCAE1BEA1E4}" srcOrd="2" destOrd="0" presId="urn:microsoft.com/office/officeart/2018/2/layout/IconVerticalSolidList"/>
    <dgm:cxn modelId="{FF786AB2-1B04-4E8F-932B-2F2A1390D8D0}" type="presParOf" srcId="{5C929DAE-AEC1-432A-849E-F4BD9E3E2AA8}" destId="{E6AC601D-5960-47C4-80E8-339E093F1B33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D0DFAD4-E384-4BFC-86C1-495AD5F8C181}" type="doc">
      <dgm:prSet loTypeId="urn:microsoft.com/office/officeart/2018/5/layout/IconCircleLabelList" loCatId="icon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51CE70EC-9D6F-4710-BE80-F3284EA3F99D}">
      <dgm:prSet/>
      <dgm:spPr/>
      <dgm:t>
        <a:bodyPr/>
        <a:lstStyle/>
        <a:p>
          <a:pPr>
            <a:defRPr cap="all"/>
          </a:pPr>
          <a:r>
            <a:rPr lang="en-US" dirty="0"/>
            <a:t>You SHOULD finish your studies within </a:t>
          </a:r>
          <a:r>
            <a:rPr lang="en-US" b="1" dirty="0"/>
            <a:t>4 semesters</a:t>
          </a:r>
        </a:p>
      </dgm:t>
    </dgm:pt>
    <dgm:pt modelId="{8803FA5E-2F09-463A-AC90-C8C0B2347646}" type="parTrans" cxnId="{D534EBD7-97CC-41D2-BBCC-887D7A9053FB}">
      <dgm:prSet/>
      <dgm:spPr/>
      <dgm:t>
        <a:bodyPr/>
        <a:lstStyle/>
        <a:p>
          <a:endParaRPr lang="en-US"/>
        </a:p>
      </dgm:t>
    </dgm:pt>
    <dgm:pt modelId="{A66CB7E3-07BB-427E-A557-A7504DA7990B}" type="sibTrans" cxnId="{D534EBD7-97CC-41D2-BBCC-887D7A9053FB}">
      <dgm:prSet/>
      <dgm:spPr/>
      <dgm:t>
        <a:bodyPr/>
        <a:lstStyle/>
        <a:p>
          <a:endParaRPr lang="en-US"/>
        </a:p>
      </dgm:t>
    </dgm:pt>
    <dgm:pt modelId="{A5650108-6DB1-49E8-B2BA-C622E001C329}">
      <dgm:prSet/>
      <dgm:spPr/>
      <dgm:t>
        <a:bodyPr/>
        <a:lstStyle/>
        <a:p>
          <a:pPr>
            <a:defRPr cap="all"/>
          </a:pPr>
          <a:r>
            <a:rPr lang="en-US" dirty="0"/>
            <a:t>You MUST finish within       </a:t>
          </a:r>
          <a:r>
            <a:rPr lang="en-US" b="1" dirty="0"/>
            <a:t>7 semesters</a:t>
          </a:r>
          <a:r>
            <a:rPr lang="en-US" dirty="0"/>
            <a:t>!</a:t>
          </a:r>
        </a:p>
      </dgm:t>
    </dgm:pt>
    <dgm:pt modelId="{1B5D988C-FABF-45FB-9F7F-2297064BB133}" type="parTrans" cxnId="{2B035252-E29B-45F9-A1CB-539E5F927E53}">
      <dgm:prSet/>
      <dgm:spPr/>
      <dgm:t>
        <a:bodyPr/>
        <a:lstStyle/>
        <a:p>
          <a:endParaRPr lang="en-US"/>
        </a:p>
      </dgm:t>
    </dgm:pt>
    <dgm:pt modelId="{168AD797-4160-418D-A6F6-338B9BEE4E72}" type="sibTrans" cxnId="{2B035252-E29B-45F9-A1CB-539E5F927E53}">
      <dgm:prSet/>
      <dgm:spPr/>
      <dgm:t>
        <a:bodyPr/>
        <a:lstStyle/>
        <a:p>
          <a:endParaRPr lang="en-US"/>
        </a:p>
      </dgm:t>
    </dgm:pt>
    <dgm:pt modelId="{1B09D203-6BDB-4142-AA9F-C62357F1E699}" type="pres">
      <dgm:prSet presAssocID="{3D0DFAD4-E384-4BFC-86C1-495AD5F8C181}" presName="root" presStyleCnt="0">
        <dgm:presLayoutVars>
          <dgm:dir/>
          <dgm:resizeHandles val="exact"/>
        </dgm:presLayoutVars>
      </dgm:prSet>
      <dgm:spPr/>
    </dgm:pt>
    <dgm:pt modelId="{78C33258-49D6-490B-8AD4-0E98F31D68A2}" type="pres">
      <dgm:prSet presAssocID="{51CE70EC-9D6F-4710-BE80-F3284EA3F99D}" presName="compNode" presStyleCnt="0"/>
      <dgm:spPr/>
    </dgm:pt>
    <dgm:pt modelId="{0F2B460E-ACA5-4535-B36C-530DA3A68727}" type="pres">
      <dgm:prSet presAssocID="{51CE70EC-9D6F-4710-BE80-F3284EA3F99D}" presName="iconBgRect" presStyleLbl="bgShp" presStyleIdx="0" presStyleCnt="2"/>
      <dgm:spPr/>
    </dgm:pt>
    <dgm:pt modelId="{6F46633E-EE37-462D-AA85-BBCE8273A5CE}" type="pres">
      <dgm:prSet presAssocID="{51CE70EC-9D6F-4710-BE80-F3284EA3F99D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klingelnder Wecker Silhouette"/>
        </a:ext>
      </dgm:extLst>
    </dgm:pt>
    <dgm:pt modelId="{0A783173-3FE6-4BE7-84FB-37130FD78F32}" type="pres">
      <dgm:prSet presAssocID="{51CE70EC-9D6F-4710-BE80-F3284EA3F99D}" presName="spaceRect" presStyleCnt="0"/>
      <dgm:spPr/>
    </dgm:pt>
    <dgm:pt modelId="{75308622-668A-494C-82A8-FE29F382D986}" type="pres">
      <dgm:prSet presAssocID="{51CE70EC-9D6F-4710-BE80-F3284EA3F99D}" presName="textRect" presStyleLbl="revTx" presStyleIdx="0" presStyleCnt="2">
        <dgm:presLayoutVars>
          <dgm:chMax val="1"/>
          <dgm:chPref val="1"/>
        </dgm:presLayoutVars>
      </dgm:prSet>
      <dgm:spPr/>
    </dgm:pt>
    <dgm:pt modelId="{DDB33D5D-5580-495B-AD25-B58C579FA5C1}" type="pres">
      <dgm:prSet presAssocID="{A66CB7E3-07BB-427E-A557-A7504DA7990B}" presName="sibTrans" presStyleCnt="0"/>
      <dgm:spPr/>
    </dgm:pt>
    <dgm:pt modelId="{8DF8DB99-6B1B-402C-855F-E8F9A7253F2A}" type="pres">
      <dgm:prSet presAssocID="{A5650108-6DB1-49E8-B2BA-C622E001C329}" presName="compNode" presStyleCnt="0"/>
      <dgm:spPr/>
    </dgm:pt>
    <dgm:pt modelId="{9C72C094-9624-4EC1-B20B-16692AAA1EC7}" type="pres">
      <dgm:prSet presAssocID="{A5650108-6DB1-49E8-B2BA-C622E001C329}" presName="iconBgRect" presStyleLbl="bgShp" presStyleIdx="1" presStyleCnt="2"/>
      <dgm:spPr/>
    </dgm:pt>
    <dgm:pt modelId="{F262B516-1F8D-4CB0-8DAD-39064993E44F}" type="pres">
      <dgm:prSet presAssocID="{A5650108-6DB1-49E8-B2BA-C622E001C329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klingelnder Wecker mit einfarbiger Füllung"/>
        </a:ext>
      </dgm:extLst>
    </dgm:pt>
    <dgm:pt modelId="{AAB6F6B2-5442-4D5D-B729-08D1E171CD0B}" type="pres">
      <dgm:prSet presAssocID="{A5650108-6DB1-49E8-B2BA-C622E001C329}" presName="spaceRect" presStyleCnt="0"/>
      <dgm:spPr/>
    </dgm:pt>
    <dgm:pt modelId="{8B0E7EDA-2C9D-4DD8-B02A-8AB3EFE0AFC8}" type="pres">
      <dgm:prSet presAssocID="{A5650108-6DB1-49E8-B2BA-C622E001C329}" presName="textRect" presStyleLbl="revTx" presStyleIdx="1" presStyleCnt="2">
        <dgm:presLayoutVars>
          <dgm:chMax val="1"/>
          <dgm:chPref val="1"/>
        </dgm:presLayoutVars>
      </dgm:prSet>
      <dgm:spPr/>
    </dgm:pt>
  </dgm:ptLst>
  <dgm:cxnLst>
    <dgm:cxn modelId="{25C67706-6FB8-4376-AE35-1060FC523962}" type="presOf" srcId="{51CE70EC-9D6F-4710-BE80-F3284EA3F99D}" destId="{75308622-668A-494C-82A8-FE29F382D986}" srcOrd="0" destOrd="0" presId="urn:microsoft.com/office/officeart/2018/5/layout/IconCircleLabelList"/>
    <dgm:cxn modelId="{2B035252-E29B-45F9-A1CB-539E5F927E53}" srcId="{3D0DFAD4-E384-4BFC-86C1-495AD5F8C181}" destId="{A5650108-6DB1-49E8-B2BA-C622E001C329}" srcOrd="1" destOrd="0" parTransId="{1B5D988C-FABF-45FB-9F7F-2297064BB133}" sibTransId="{168AD797-4160-418D-A6F6-338B9BEE4E72}"/>
    <dgm:cxn modelId="{68810885-8C8E-417E-9442-CAFF6D0A5873}" type="presOf" srcId="{3D0DFAD4-E384-4BFC-86C1-495AD5F8C181}" destId="{1B09D203-6BDB-4142-AA9F-C62357F1E699}" srcOrd="0" destOrd="0" presId="urn:microsoft.com/office/officeart/2018/5/layout/IconCircleLabelList"/>
    <dgm:cxn modelId="{3CED0ABC-2043-4E2F-8E44-2818C1C6E242}" type="presOf" srcId="{A5650108-6DB1-49E8-B2BA-C622E001C329}" destId="{8B0E7EDA-2C9D-4DD8-B02A-8AB3EFE0AFC8}" srcOrd="0" destOrd="0" presId="urn:microsoft.com/office/officeart/2018/5/layout/IconCircleLabelList"/>
    <dgm:cxn modelId="{D534EBD7-97CC-41D2-BBCC-887D7A9053FB}" srcId="{3D0DFAD4-E384-4BFC-86C1-495AD5F8C181}" destId="{51CE70EC-9D6F-4710-BE80-F3284EA3F99D}" srcOrd="0" destOrd="0" parTransId="{8803FA5E-2F09-463A-AC90-C8C0B2347646}" sibTransId="{A66CB7E3-07BB-427E-A557-A7504DA7990B}"/>
    <dgm:cxn modelId="{70002968-D027-4EC7-BC5C-2D70467C1263}" type="presParOf" srcId="{1B09D203-6BDB-4142-AA9F-C62357F1E699}" destId="{78C33258-49D6-490B-8AD4-0E98F31D68A2}" srcOrd="0" destOrd="0" presId="urn:microsoft.com/office/officeart/2018/5/layout/IconCircleLabelList"/>
    <dgm:cxn modelId="{CCDE8872-B1B0-49F9-9750-573AF900D1C4}" type="presParOf" srcId="{78C33258-49D6-490B-8AD4-0E98F31D68A2}" destId="{0F2B460E-ACA5-4535-B36C-530DA3A68727}" srcOrd="0" destOrd="0" presId="urn:microsoft.com/office/officeart/2018/5/layout/IconCircleLabelList"/>
    <dgm:cxn modelId="{47B135E0-DA6E-465C-9528-680B6BE6D6AE}" type="presParOf" srcId="{78C33258-49D6-490B-8AD4-0E98F31D68A2}" destId="{6F46633E-EE37-462D-AA85-BBCE8273A5CE}" srcOrd="1" destOrd="0" presId="urn:microsoft.com/office/officeart/2018/5/layout/IconCircleLabelList"/>
    <dgm:cxn modelId="{D1B929F4-157D-4D19-9941-04D2232D0C56}" type="presParOf" srcId="{78C33258-49D6-490B-8AD4-0E98F31D68A2}" destId="{0A783173-3FE6-4BE7-84FB-37130FD78F32}" srcOrd="2" destOrd="0" presId="urn:microsoft.com/office/officeart/2018/5/layout/IconCircleLabelList"/>
    <dgm:cxn modelId="{D6989D1C-1E0D-443F-91E8-2EC864F59047}" type="presParOf" srcId="{78C33258-49D6-490B-8AD4-0E98F31D68A2}" destId="{75308622-668A-494C-82A8-FE29F382D986}" srcOrd="3" destOrd="0" presId="urn:microsoft.com/office/officeart/2018/5/layout/IconCircleLabelList"/>
    <dgm:cxn modelId="{3B5EA2E7-414F-4172-A879-CA1FA7C51614}" type="presParOf" srcId="{1B09D203-6BDB-4142-AA9F-C62357F1E699}" destId="{DDB33D5D-5580-495B-AD25-B58C579FA5C1}" srcOrd="1" destOrd="0" presId="urn:microsoft.com/office/officeart/2018/5/layout/IconCircleLabelList"/>
    <dgm:cxn modelId="{303DE393-2926-4DD0-BCB7-9C2079D5BBC3}" type="presParOf" srcId="{1B09D203-6BDB-4142-AA9F-C62357F1E699}" destId="{8DF8DB99-6B1B-402C-855F-E8F9A7253F2A}" srcOrd="2" destOrd="0" presId="urn:microsoft.com/office/officeart/2018/5/layout/IconCircleLabelList"/>
    <dgm:cxn modelId="{FA54017B-76DB-4CD7-9934-7DCF7F14C28E}" type="presParOf" srcId="{8DF8DB99-6B1B-402C-855F-E8F9A7253F2A}" destId="{9C72C094-9624-4EC1-B20B-16692AAA1EC7}" srcOrd="0" destOrd="0" presId="urn:microsoft.com/office/officeart/2018/5/layout/IconCircleLabelList"/>
    <dgm:cxn modelId="{6D616826-68ED-4696-89EE-9C5AA52124C4}" type="presParOf" srcId="{8DF8DB99-6B1B-402C-855F-E8F9A7253F2A}" destId="{F262B516-1F8D-4CB0-8DAD-39064993E44F}" srcOrd="1" destOrd="0" presId="urn:microsoft.com/office/officeart/2018/5/layout/IconCircleLabelList"/>
    <dgm:cxn modelId="{B1C81F65-7F58-45F1-B09B-EEC3CDEDEF4B}" type="presParOf" srcId="{8DF8DB99-6B1B-402C-855F-E8F9A7253F2A}" destId="{AAB6F6B2-5442-4D5D-B729-08D1E171CD0B}" srcOrd="2" destOrd="0" presId="urn:microsoft.com/office/officeart/2018/5/layout/IconCircleLabelList"/>
    <dgm:cxn modelId="{F359A98E-B0FE-4FB5-8671-E49886EC6AE5}" type="presParOf" srcId="{8DF8DB99-6B1B-402C-855F-E8F9A7253F2A}" destId="{8B0E7EDA-2C9D-4DD8-B02A-8AB3EFE0AFC8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953521-8FD3-4CD7-8831-437CF6EA3A35}">
      <dsp:nvSpPr>
        <dsp:cNvPr id="0" name=""/>
        <dsp:cNvSpPr/>
      </dsp:nvSpPr>
      <dsp:spPr>
        <a:xfrm>
          <a:off x="742565" y="1336592"/>
          <a:ext cx="2321253" cy="116062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500" kern="1200" dirty="0"/>
            <a:t>Projects, Seminar and Masters Thesis</a:t>
          </a:r>
        </a:p>
      </dsp:txBody>
      <dsp:txXfrm>
        <a:off x="776559" y="1370586"/>
        <a:ext cx="2253265" cy="1092638"/>
      </dsp:txXfrm>
    </dsp:sp>
    <dsp:sp modelId="{8E75BC7F-1C7A-4E1E-AC83-F568E7BE2979}">
      <dsp:nvSpPr>
        <dsp:cNvPr id="0" name=""/>
        <dsp:cNvSpPr/>
      </dsp:nvSpPr>
      <dsp:spPr>
        <a:xfrm rot="18289469">
          <a:off x="2715112" y="1222299"/>
          <a:ext cx="1625913" cy="54492"/>
        </a:xfrm>
        <a:custGeom>
          <a:avLst/>
          <a:gdLst/>
          <a:ahLst/>
          <a:cxnLst/>
          <a:rect l="0" t="0" r="0" b="0"/>
          <a:pathLst>
            <a:path>
              <a:moveTo>
                <a:pt x="0" y="27246"/>
              </a:moveTo>
              <a:lnTo>
                <a:pt x="1625913" y="27246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500" kern="1200"/>
        </a:p>
      </dsp:txBody>
      <dsp:txXfrm>
        <a:off x="3487421" y="1208897"/>
        <a:ext cx="81295" cy="81295"/>
      </dsp:txXfrm>
    </dsp:sp>
    <dsp:sp modelId="{D5F96229-42B2-49D3-87DE-F2DA7995D463}">
      <dsp:nvSpPr>
        <dsp:cNvPr id="0" name=""/>
        <dsp:cNvSpPr/>
      </dsp:nvSpPr>
      <dsp:spPr>
        <a:xfrm>
          <a:off x="3992320" y="1871"/>
          <a:ext cx="2321253" cy="116062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500" kern="1200" dirty="0"/>
            <a:t>Literature review</a:t>
          </a:r>
        </a:p>
      </dsp:txBody>
      <dsp:txXfrm>
        <a:off x="4026314" y="35865"/>
        <a:ext cx="2253265" cy="1092638"/>
      </dsp:txXfrm>
    </dsp:sp>
    <dsp:sp modelId="{62F0DAB2-51E6-4928-97C9-363148905B8E}">
      <dsp:nvSpPr>
        <dsp:cNvPr id="0" name=""/>
        <dsp:cNvSpPr/>
      </dsp:nvSpPr>
      <dsp:spPr>
        <a:xfrm>
          <a:off x="3063818" y="1889659"/>
          <a:ext cx="928501" cy="54492"/>
        </a:xfrm>
        <a:custGeom>
          <a:avLst/>
          <a:gdLst/>
          <a:ahLst/>
          <a:cxnLst/>
          <a:rect l="0" t="0" r="0" b="0"/>
          <a:pathLst>
            <a:path>
              <a:moveTo>
                <a:pt x="0" y="27246"/>
              </a:moveTo>
              <a:lnTo>
                <a:pt x="928501" y="27246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500" kern="1200"/>
        </a:p>
      </dsp:txBody>
      <dsp:txXfrm>
        <a:off x="3504856" y="1893693"/>
        <a:ext cx="46425" cy="46425"/>
      </dsp:txXfrm>
    </dsp:sp>
    <dsp:sp modelId="{443FA9F8-1003-4019-A8B8-F7D36E76BF92}">
      <dsp:nvSpPr>
        <dsp:cNvPr id="0" name=""/>
        <dsp:cNvSpPr/>
      </dsp:nvSpPr>
      <dsp:spPr>
        <a:xfrm>
          <a:off x="3992320" y="1336592"/>
          <a:ext cx="2321253" cy="116062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500" kern="1200" dirty="0"/>
            <a:t>Programming</a:t>
          </a:r>
        </a:p>
      </dsp:txBody>
      <dsp:txXfrm>
        <a:off x="4026314" y="1370586"/>
        <a:ext cx="2253265" cy="1092638"/>
      </dsp:txXfrm>
    </dsp:sp>
    <dsp:sp modelId="{F8117BD3-B70A-42F9-99B0-CB510B5C9CC2}">
      <dsp:nvSpPr>
        <dsp:cNvPr id="0" name=""/>
        <dsp:cNvSpPr/>
      </dsp:nvSpPr>
      <dsp:spPr>
        <a:xfrm rot="3310531">
          <a:off x="2715112" y="2557020"/>
          <a:ext cx="1625913" cy="54492"/>
        </a:xfrm>
        <a:custGeom>
          <a:avLst/>
          <a:gdLst/>
          <a:ahLst/>
          <a:cxnLst/>
          <a:rect l="0" t="0" r="0" b="0"/>
          <a:pathLst>
            <a:path>
              <a:moveTo>
                <a:pt x="0" y="27246"/>
              </a:moveTo>
              <a:lnTo>
                <a:pt x="1625913" y="27246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500" kern="1200"/>
        </a:p>
      </dsp:txBody>
      <dsp:txXfrm>
        <a:off x="3487421" y="2543618"/>
        <a:ext cx="81295" cy="81295"/>
      </dsp:txXfrm>
    </dsp:sp>
    <dsp:sp modelId="{2D4F776F-D338-40EF-8508-B1CD689BF3E9}">
      <dsp:nvSpPr>
        <dsp:cNvPr id="0" name=""/>
        <dsp:cNvSpPr/>
      </dsp:nvSpPr>
      <dsp:spPr>
        <a:xfrm>
          <a:off x="3992320" y="2671313"/>
          <a:ext cx="2321253" cy="116062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500" kern="1200" dirty="0"/>
            <a:t>Writing</a:t>
          </a:r>
        </a:p>
      </dsp:txBody>
      <dsp:txXfrm>
        <a:off x="4026314" y="2705307"/>
        <a:ext cx="2253265" cy="109263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62F32A-4DC9-41BD-A203-43632A230CA3}">
      <dsp:nvSpPr>
        <dsp:cNvPr id="0" name=""/>
        <dsp:cNvSpPr/>
      </dsp:nvSpPr>
      <dsp:spPr>
        <a:xfrm>
          <a:off x="0" y="1591"/>
          <a:ext cx="5478462" cy="806448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E909EA-BF2A-4B90-9723-921262D42F48}">
      <dsp:nvSpPr>
        <dsp:cNvPr id="0" name=""/>
        <dsp:cNvSpPr/>
      </dsp:nvSpPr>
      <dsp:spPr>
        <a:xfrm>
          <a:off x="243950" y="183042"/>
          <a:ext cx="443546" cy="44354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AFD727C-7D63-4C5D-A7CC-72D4B0A430E6}">
      <dsp:nvSpPr>
        <dsp:cNvPr id="0" name=""/>
        <dsp:cNvSpPr/>
      </dsp:nvSpPr>
      <dsp:spPr>
        <a:xfrm>
          <a:off x="931448" y="1591"/>
          <a:ext cx="4547013" cy="8064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9" tIns="85349" rIns="85349" bIns="85349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Plagiarism is when you copy someone else‘s work and do not give credit by referencing the source of the content.</a:t>
          </a:r>
        </a:p>
      </dsp:txBody>
      <dsp:txXfrm>
        <a:off x="931448" y="1591"/>
        <a:ext cx="4547013" cy="806448"/>
      </dsp:txXfrm>
    </dsp:sp>
    <dsp:sp modelId="{99EB7C3F-300C-4747-BAE4-4F59B36BCFB6}">
      <dsp:nvSpPr>
        <dsp:cNvPr id="0" name=""/>
        <dsp:cNvSpPr/>
      </dsp:nvSpPr>
      <dsp:spPr>
        <a:xfrm>
          <a:off x="0" y="1009651"/>
          <a:ext cx="5478462" cy="806448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C6246B0-1728-4FFA-BF4B-C532503FB430}">
      <dsp:nvSpPr>
        <dsp:cNvPr id="0" name=""/>
        <dsp:cNvSpPr/>
      </dsp:nvSpPr>
      <dsp:spPr>
        <a:xfrm>
          <a:off x="243950" y="1191102"/>
          <a:ext cx="443546" cy="44354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B0A2471-E176-470E-83D7-1C952CF3A6F6}">
      <dsp:nvSpPr>
        <dsp:cNvPr id="0" name=""/>
        <dsp:cNvSpPr/>
      </dsp:nvSpPr>
      <dsp:spPr>
        <a:xfrm>
          <a:off x="931448" y="1009651"/>
          <a:ext cx="2465307" cy="8064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9" tIns="85349" rIns="85349" bIns="85349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This applies to:</a:t>
          </a:r>
        </a:p>
      </dsp:txBody>
      <dsp:txXfrm>
        <a:off x="931448" y="1009651"/>
        <a:ext cx="2465307" cy="806448"/>
      </dsp:txXfrm>
    </dsp:sp>
    <dsp:sp modelId="{B6F061E1-283D-45A4-BD5A-BECB9E2D869A}">
      <dsp:nvSpPr>
        <dsp:cNvPr id="0" name=""/>
        <dsp:cNvSpPr/>
      </dsp:nvSpPr>
      <dsp:spPr>
        <a:xfrm>
          <a:off x="3396755" y="1009651"/>
          <a:ext cx="2081706" cy="8064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9" tIns="85349" rIns="85349" bIns="85349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Images, Text, Content structure, Code, …</a:t>
          </a:r>
        </a:p>
      </dsp:txBody>
      <dsp:txXfrm>
        <a:off x="3396755" y="1009651"/>
        <a:ext cx="2081706" cy="806448"/>
      </dsp:txXfrm>
    </dsp:sp>
    <dsp:sp modelId="{4B3244EB-3120-4B58-AD71-18E36E264496}">
      <dsp:nvSpPr>
        <dsp:cNvPr id="0" name=""/>
        <dsp:cNvSpPr/>
      </dsp:nvSpPr>
      <dsp:spPr>
        <a:xfrm>
          <a:off x="0" y="2017712"/>
          <a:ext cx="5478462" cy="806448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A5F651C-48C1-4B56-AF2D-1819059D322F}">
      <dsp:nvSpPr>
        <dsp:cNvPr id="0" name=""/>
        <dsp:cNvSpPr/>
      </dsp:nvSpPr>
      <dsp:spPr>
        <a:xfrm>
          <a:off x="243950" y="2199163"/>
          <a:ext cx="443546" cy="44354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37ED1C-3B1E-442A-ABBB-4CEFF3252FAB}">
      <dsp:nvSpPr>
        <dsp:cNvPr id="0" name=""/>
        <dsp:cNvSpPr/>
      </dsp:nvSpPr>
      <dsp:spPr>
        <a:xfrm>
          <a:off x="931448" y="2017712"/>
          <a:ext cx="4547013" cy="8064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9" tIns="85349" rIns="85349" bIns="85349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/>
            <a:t>We take this matter very serious!</a:t>
          </a:r>
          <a:endParaRPr lang="en-US" sz="1400" kern="1200"/>
        </a:p>
      </dsp:txBody>
      <dsp:txXfrm>
        <a:off x="931448" y="2017712"/>
        <a:ext cx="4547013" cy="806448"/>
      </dsp:txXfrm>
    </dsp:sp>
    <dsp:sp modelId="{5B544500-1E29-4504-ADFF-3FA580B6FACF}">
      <dsp:nvSpPr>
        <dsp:cNvPr id="0" name=""/>
        <dsp:cNvSpPr/>
      </dsp:nvSpPr>
      <dsp:spPr>
        <a:xfrm>
          <a:off x="0" y="3025773"/>
          <a:ext cx="5478462" cy="806448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62CA0E5-F9BA-4538-A07E-CD02BDD457C1}">
      <dsp:nvSpPr>
        <dsp:cNvPr id="0" name=""/>
        <dsp:cNvSpPr/>
      </dsp:nvSpPr>
      <dsp:spPr>
        <a:xfrm>
          <a:off x="243950" y="3207224"/>
          <a:ext cx="443546" cy="443546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6AC601D-5960-47C4-80E8-339E093F1B33}">
      <dsp:nvSpPr>
        <dsp:cNvPr id="0" name=""/>
        <dsp:cNvSpPr/>
      </dsp:nvSpPr>
      <dsp:spPr>
        <a:xfrm>
          <a:off x="931448" y="3025773"/>
          <a:ext cx="4547013" cy="8064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9" tIns="85349" rIns="85349" bIns="85349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/>
            <a:t>You can fail the team project, the seminar or the Master‘s Thesis because of this</a:t>
          </a:r>
          <a:endParaRPr lang="en-US" sz="1400" kern="1200"/>
        </a:p>
      </dsp:txBody>
      <dsp:txXfrm>
        <a:off x="931448" y="3025773"/>
        <a:ext cx="4547013" cy="80644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2B460E-ACA5-4535-B36C-530DA3A68727}">
      <dsp:nvSpPr>
        <dsp:cNvPr id="0" name=""/>
        <dsp:cNvSpPr/>
      </dsp:nvSpPr>
      <dsp:spPr>
        <a:xfrm>
          <a:off x="724990" y="139405"/>
          <a:ext cx="2161687" cy="2161687"/>
        </a:xfrm>
        <a:prstGeom prst="ellipse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F46633E-EE37-462D-AA85-BBCE8273A5CE}">
      <dsp:nvSpPr>
        <dsp:cNvPr id="0" name=""/>
        <dsp:cNvSpPr/>
      </dsp:nvSpPr>
      <dsp:spPr>
        <a:xfrm>
          <a:off x="1185678" y="600093"/>
          <a:ext cx="1240312" cy="124031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5308622-668A-494C-82A8-FE29F382D986}">
      <dsp:nvSpPr>
        <dsp:cNvPr id="0" name=""/>
        <dsp:cNvSpPr/>
      </dsp:nvSpPr>
      <dsp:spPr>
        <a:xfrm>
          <a:off x="33959" y="2974406"/>
          <a:ext cx="35437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200" kern="1200" dirty="0"/>
            <a:t>You SHOULD finish your studies within </a:t>
          </a:r>
          <a:r>
            <a:rPr lang="en-US" sz="2200" b="1" kern="1200" dirty="0"/>
            <a:t>4 semesters</a:t>
          </a:r>
        </a:p>
      </dsp:txBody>
      <dsp:txXfrm>
        <a:off x="33959" y="2974406"/>
        <a:ext cx="3543750" cy="720000"/>
      </dsp:txXfrm>
    </dsp:sp>
    <dsp:sp modelId="{9C72C094-9624-4EC1-B20B-16692AAA1EC7}">
      <dsp:nvSpPr>
        <dsp:cNvPr id="0" name=""/>
        <dsp:cNvSpPr/>
      </dsp:nvSpPr>
      <dsp:spPr>
        <a:xfrm>
          <a:off x="4888896" y="139405"/>
          <a:ext cx="2161687" cy="2161687"/>
        </a:xfrm>
        <a:prstGeom prst="ellipse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262B516-1F8D-4CB0-8DAD-39064993E44F}">
      <dsp:nvSpPr>
        <dsp:cNvPr id="0" name=""/>
        <dsp:cNvSpPr/>
      </dsp:nvSpPr>
      <dsp:spPr>
        <a:xfrm>
          <a:off x="5349584" y="600093"/>
          <a:ext cx="1240312" cy="124031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B0E7EDA-2C9D-4DD8-B02A-8AB3EFE0AFC8}">
      <dsp:nvSpPr>
        <dsp:cNvPr id="0" name=""/>
        <dsp:cNvSpPr/>
      </dsp:nvSpPr>
      <dsp:spPr>
        <a:xfrm>
          <a:off x="4197865" y="2974406"/>
          <a:ext cx="35437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200" kern="1200" dirty="0"/>
            <a:t>You MUST finish within       </a:t>
          </a:r>
          <a:r>
            <a:rPr lang="en-US" sz="2200" b="1" kern="1200" dirty="0"/>
            <a:t>7 semesters</a:t>
          </a:r>
          <a:r>
            <a:rPr lang="en-US" sz="2200" kern="1200" dirty="0"/>
            <a:t>!</a:t>
          </a:r>
        </a:p>
      </dsp:txBody>
      <dsp:txXfrm>
        <a:off x="4197865" y="2974406"/>
        <a:ext cx="3543750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B6B213-E643-40F7-890D-A42C06E5B304}" type="datetimeFigureOut">
              <a:rPr lang="de-DE" smtClean="0"/>
              <a:t>19.08.2024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D74B4D-5879-4EB3-A760-AB96E1E9DFD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420612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23BDED-7A90-4264-A83B-2E080B95BFE9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695005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23BDED-7A90-4264-A83B-2E080B95BFE9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416137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23BDED-7A90-4264-A83B-2E080B95BFE9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325072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23BDED-7A90-4264-A83B-2E080B95BFE9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15285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23BDED-7A90-4264-A83B-2E080B95BFE9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581289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23BDED-7A90-4264-A83B-2E080B95BFE9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819713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23BDED-7A90-4264-A83B-2E080B95BFE9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724327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23BDED-7A90-4264-A83B-2E080B95BFE9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747123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 mit Bild (Schlos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2000" y="584684"/>
            <a:ext cx="7305600" cy="468000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912000" y="1051200"/>
            <a:ext cx="7305600" cy="396000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00305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Master-Untertitelformat bearbeiten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4F7CA-4401-47FA-93C8-A1F6BC6ABC01}" type="datetimeFigureOut">
              <a:rPr lang="de-DE" smtClean="0"/>
              <a:t>19.08.2024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B2A05-3723-4EAD-B180-0BB063E25D1F}" type="slidenum">
              <a:rPr lang="de-DE" smtClean="0"/>
              <a:t>‹Nr.›</a:t>
            </a:fld>
            <a:endParaRPr lang="de-DE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88" b="25698"/>
          <a:stretch/>
        </p:blipFill>
        <p:spPr>
          <a:xfrm>
            <a:off x="0" y="2058943"/>
            <a:ext cx="12192000" cy="3762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023727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6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Ein beliebiger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4F7CA-4401-47FA-93C8-A1F6BC6ABC01}" type="datetimeFigureOut">
              <a:rPr lang="de-DE" smtClean="0"/>
              <a:t>19.08.2024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B2A05-3723-4EAD-B180-0BB063E25D1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800581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folie mit Bild (individuel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2000" y="584684"/>
            <a:ext cx="7305600" cy="468000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912000" y="1051200"/>
            <a:ext cx="7305600" cy="396000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00305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Master-Untertitelformat bearbeiten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4F7CA-4401-47FA-93C8-A1F6BC6ABC01}" type="datetimeFigureOut">
              <a:rPr lang="de-DE" smtClean="0"/>
              <a:t>19.08.2024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B2A05-3723-4EAD-B180-0BB063E25D1F}" type="slidenum">
              <a:rPr lang="de-DE" smtClean="0"/>
              <a:t>‹Nr.›</a:t>
            </a:fld>
            <a:endParaRPr lang="de-DE"/>
          </a:p>
        </p:txBody>
      </p:sp>
      <p:sp>
        <p:nvSpPr>
          <p:cNvPr id="10" name="Bildplatzhalter 2"/>
          <p:cNvSpPr>
            <a:spLocks noGrp="1"/>
          </p:cNvSpPr>
          <p:nvPr>
            <p:ph type="pic" idx="13"/>
          </p:nvPr>
        </p:nvSpPr>
        <p:spPr>
          <a:xfrm>
            <a:off x="912000" y="2059200"/>
            <a:ext cx="10368000" cy="3762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13711218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 ohne Bild/Abschnitts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914400" y="2712584"/>
            <a:ext cx="10363200" cy="468000"/>
          </a:xfrm>
        </p:spPr>
        <p:txBody>
          <a:bodyPr/>
          <a:lstStyle>
            <a:lvl1pPr algn="ctr">
              <a:defRPr/>
            </a:lvl1pPr>
          </a:lstStyle>
          <a:p>
            <a:r>
              <a:rPr lang="de-DE" dirty="0"/>
              <a:t>Titelmasterformat durch Klicken bearbeiten</a:t>
            </a:r>
            <a:br>
              <a:rPr lang="de-DE" dirty="0"/>
            </a:b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828800" y="3569060"/>
            <a:ext cx="8534400" cy="396000"/>
          </a:xfrm>
        </p:spPr>
        <p:txBody>
          <a:bodyPr/>
          <a:lstStyle>
            <a:lvl1pPr marL="0" indent="0" algn="ctr">
              <a:buNone/>
              <a:defRPr>
                <a:solidFill>
                  <a:srgbClr val="00305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Master-Untertitelformat bearbeiten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4F7CA-4401-47FA-93C8-A1F6BC6ABC01}" type="datetimeFigureOut">
              <a:rPr lang="de-DE" smtClean="0"/>
              <a:t>19.08.2024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B2A05-3723-4EAD-B180-0BB063E25D1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383983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Zwei Beliebige Inhalte (1:1) mit Überschrift (1: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912000" y="1983600"/>
            <a:ext cx="5083200" cy="3597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912000" y="2348556"/>
            <a:ext cx="5083200" cy="3474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93367" y="1983600"/>
            <a:ext cx="5083200" cy="3597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93367" y="2348556"/>
            <a:ext cx="5083200" cy="3474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4F7CA-4401-47FA-93C8-A1F6BC6ABC01}" type="datetimeFigureOut">
              <a:rPr lang="de-DE" smtClean="0"/>
              <a:t>19.08.2024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B2A05-3723-4EAD-B180-0BB063E25D1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162819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und Bild (1: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912000" y="1983600"/>
            <a:ext cx="5083200" cy="3834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4F7CA-4401-47FA-93C8-A1F6BC6ABC01}" type="datetimeFigureOut">
              <a:rPr lang="de-DE" smtClean="0"/>
              <a:t>19.08.2024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B2A05-3723-4EAD-B180-0BB063E25D1F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Bildplatzhalter 2"/>
          <p:cNvSpPr>
            <a:spLocks noGrp="1"/>
          </p:cNvSpPr>
          <p:nvPr>
            <p:ph type="pic" idx="13"/>
          </p:nvPr>
        </p:nvSpPr>
        <p:spPr>
          <a:xfrm>
            <a:off x="6196800" y="1983600"/>
            <a:ext cx="5083200" cy="3834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18463107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und Bild (asymmetrisch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912000" y="1983600"/>
            <a:ext cx="7305600" cy="3834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4F7CA-4401-47FA-93C8-A1F6BC6ABC01}" type="datetimeFigureOut">
              <a:rPr lang="de-DE" smtClean="0"/>
              <a:t>19.08.2024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B2A05-3723-4EAD-B180-0BB063E25D1F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Bildplatzhalter 2"/>
          <p:cNvSpPr>
            <a:spLocks noGrp="1"/>
          </p:cNvSpPr>
          <p:nvPr>
            <p:ph type="pic" idx="13"/>
          </p:nvPr>
        </p:nvSpPr>
        <p:spPr>
          <a:xfrm>
            <a:off x="8476800" y="1983600"/>
            <a:ext cx="2793600" cy="3834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717172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912000" y="584684"/>
            <a:ext cx="7305600" cy="11412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912000" y="1982490"/>
            <a:ext cx="10368000" cy="3834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911424" y="6386400"/>
            <a:ext cx="2844800" cy="180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>
              <a:defRPr sz="1200">
                <a:solidFill>
                  <a:srgbClr val="003056"/>
                </a:solidFill>
              </a:defRPr>
            </a:lvl1pPr>
          </a:lstStyle>
          <a:p>
            <a:fld id="{76D4F7CA-4401-47FA-93C8-A1F6BC6ABC01}" type="datetimeFigureOut">
              <a:rPr lang="de-DE" smtClean="0"/>
              <a:t>19.08.2024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912000" y="6134400"/>
            <a:ext cx="3860800" cy="180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>
              <a:defRPr sz="1200">
                <a:solidFill>
                  <a:srgbClr val="003056"/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9874629" y="6134400"/>
            <a:ext cx="1405947" cy="180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r">
              <a:defRPr sz="1200">
                <a:solidFill>
                  <a:srgbClr val="003056"/>
                </a:solidFill>
              </a:defRPr>
            </a:lvl1pPr>
          </a:lstStyle>
          <a:p>
            <a:fld id="{8D9B2A05-3723-4EAD-B180-0BB063E25D1F}" type="slidenum">
              <a:rPr lang="de-DE" smtClean="0"/>
              <a:t>‹Nr.›</a:t>
            </a:fld>
            <a:endParaRPr lang="de-DE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001" y="352800"/>
            <a:ext cx="2678855" cy="9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760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txStyles>
    <p:titleStyle>
      <a:lvl1pPr algn="l" defTabSz="914400" rtl="0" eaLnBrk="1" latinLnBrk="0" hangingPunct="1">
        <a:spcBef>
          <a:spcPct val="0"/>
        </a:spcBef>
        <a:buNone/>
        <a:defRPr sz="3000" b="1" kern="1200" baseline="0">
          <a:solidFill>
            <a:srgbClr val="003056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rgbClr val="003056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rgbClr val="003056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rgbClr val="003056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600" kern="1200">
          <a:solidFill>
            <a:srgbClr val="003056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600" kern="1200">
          <a:solidFill>
            <a:srgbClr val="00305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38.png"/><Relationship Id="rId5" Type="http://schemas.openxmlformats.org/officeDocument/2006/relationships/image" Target="../media/image3.png"/><Relationship Id="rId4" Type="http://schemas.openxmlformats.org/officeDocument/2006/relationships/hyperlink" Target="https://www.wim.uni-mannheim.de/en/academics/information-about-the-start-of-the-semester/#c174022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sv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1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2" Type="http://schemas.microsoft.com/office/2007/relationships/media" Target="../media/media13.m4a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39.jpg"/><Relationship Id="rId4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12" Type="http://schemas.openxmlformats.org/officeDocument/2006/relationships/image" Target="../media/image15.sv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19.svg"/><Relationship Id="rId11" Type="http://schemas.openxmlformats.org/officeDocument/2006/relationships/image" Target="../media/image14.png"/><Relationship Id="rId5" Type="http://schemas.openxmlformats.org/officeDocument/2006/relationships/image" Target="../media/image18.png"/><Relationship Id="rId15" Type="http://schemas.openxmlformats.org/officeDocument/2006/relationships/image" Target="../media/image3.png"/><Relationship Id="rId10" Type="http://schemas.openxmlformats.org/officeDocument/2006/relationships/image" Target="../media/image13.sv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2.png"/><Relationship Id="rId14" Type="http://schemas.openxmlformats.org/officeDocument/2006/relationships/image" Target="../media/image17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0.jpe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sv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10.png"/><Relationship Id="rId5" Type="http://schemas.openxmlformats.org/officeDocument/2006/relationships/image" Target="../media/image41.png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3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3.png"/><Relationship Id="rId5" Type="http://schemas.openxmlformats.org/officeDocument/2006/relationships/image" Target="../media/image42.png"/><Relationship Id="rId4" Type="http://schemas.openxmlformats.org/officeDocument/2006/relationships/notesSlide" Target="../notesSlides/notesSlide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7.sv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26.png"/><Relationship Id="rId5" Type="http://schemas.openxmlformats.org/officeDocument/2006/relationships/image" Target="../media/image43.png"/><Relationship Id="rId4" Type="http://schemas.openxmlformats.org/officeDocument/2006/relationships/notesSlide" Target="../notesSlides/notesSlide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9.m4a"/><Relationship Id="rId7" Type="http://schemas.openxmlformats.org/officeDocument/2006/relationships/image" Target="../media/image3.png"/><Relationship Id="rId2" Type="http://schemas.microsoft.com/office/2007/relationships/media" Target="../media/media19.m4a"/><Relationship Id="rId1" Type="http://schemas.openxmlformats.org/officeDocument/2006/relationships/tags" Target="../tags/tag2.xml"/><Relationship Id="rId6" Type="http://schemas.openxmlformats.org/officeDocument/2006/relationships/image" Target="../media/image43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sv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media20.m4a"/><Relationship Id="rId7" Type="http://schemas.openxmlformats.org/officeDocument/2006/relationships/image" Target="../media/image3.png"/><Relationship Id="rId2" Type="http://schemas.microsoft.com/office/2007/relationships/media" Target="../media/media20.m4a"/><Relationship Id="rId1" Type="http://schemas.openxmlformats.org/officeDocument/2006/relationships/tags" Target="../tags/tag3.xml"/><Relationship Id="rId6" Type="http://schemas.openxmlformats.org/officeDocument/2006/relationships/hyperlink" Target="https://www.wim.uni-mannheim.de/studium/studienorganisation/mannheim-master-in-data-science/#c112252" TargetMode="External"/><Relationship Id="rId5" Type="http://schemas.openxmlformats.org/officeDocument/2006/relationships/hyperlink" Target="https://www.wim.uni-mannheim.de/studium/studienorganisation/m-sc-business-informatics/#c109248" TargetMode="External"/><Relationship Id="rId4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slideLayout" Target="../slideLayouts/slideLayout7.xml"/><Relationship Id="rId7" Type="http://schemas.openxmlformats.org/officeDocument/2006/relationships/diagramColors" Target="../diagrams/colors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10" Type="http://schemas.openxmlformats.org/officeDocument/2006/relationships/image" Target="../media/image3.png"/><Relationship Id="rId4" Type="http://schemas.openxmlformats.org/officeDocument/2006/relationships/diagramData" Target="../diagrams/data2.xml"/><Relationship Id="rId9" Type="http://schemas.openxmlformats.org/officeDocument/2006/relationships/image" Target="../media/image52.jp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3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Relationship Id="rId9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sv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6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13" Type="http://schemas.openxmlformats.org/officeDocument/2006/relationships/image" Target="../media/image18.png"/><Relationship Id="rId18" Type="http://schemas.openxmlformats.org/officeDocument/2006/relationships/image" Target="../media/image23.svg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26.png"/><Relationship Id="rId7" Type="http://schemas.openxmlformats.org/officeDocument/2006/relationships/image" Target="../media/image12.png"/><Relationship Id="rId12" Type="http://schemas.openxmlformats.org/officeDocument/2006/relationships/image" Target="../media/image17.svg"/><Relationship Id="rId17" Type="http://schemas.openxmlformats.org/officeDocument/2006/relationships/image" Target="../media/image22.png"/><Relationship Id="rId2" Type="http://schemas.openxmlformats.org/officeDocument/2006/relationships/audio" Target="../media/media4.m4a"/><Relationship Id="rId16" Type="http://schemas.openxmlformats.org/officeDocument/2006/relationships/image" Target="../media/image21.svg"/><Relationship Id="rId20" Type="http://schemas.openxmlformats.org/officeDocument/2006/relationships/image" Target="../media/image25.svg"/><Relationship Id="rId1" Type="http://schemas.microsoft.com/office/2007/relationships/media" Target="../media/media4.m4a"/><Relationship Id="rId6" Type="http://schemas.openxmlformats.org/officeDocument/2006/relationships/image" Target="../media/image11.sv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23" Type="http://schemas.openxmlformats.org/officeDocument/2006/relationships/image" Target="../media/image3.png"/><Relationship Id="rId10" Type="http://schemas.openxmlformats.org/officeDocument/2006/relationships/image" Target="../media/image15.svg"/><Relationship Id="rId19" Type="http://schemas.openxmlformats.org/officeDocument/2006/relationships/image" Target="../media/image24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4.png"/><Relationship Id="rId14" Type="http://schemas.openxmlformats.org/officeDocument/2006/relationships/image" Target="../media/image19.svg"/><Relationship Id="rId22" Type="http://schemas.openxmlformats.org/officeDocument/2006/relationships/image" Target="../media/image27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png"/><Relationship Id="rId12" Type="http://schemas.openxmlformats.org/officeDocument/2006/relationships/image" Target="../media/image27.sv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1.sv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sv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www.wim.uni-mannheim.de/en/academics/organizing-your-studies/mannheim-master-in-social-data-science/#c368706" TargetMode="Externa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hyperlink" Target="https://www.wim.uni-mannheim.de/studium/studienorganisation/mannheim-master-in-data-science-2/#c365787" TargetMode="External"/><Relationship Id="rId5" Type="http://schemas.openxmlformats.org/officeDocument/2006/relationships/hyperlink" Target="https://www.wim.uni-mannheim.de/studium/studienorganisation/m-sc-business-informatics/#c109245" TargetMode="External"/><Relationship Id="rId4" Type="http://schemas.openxmlformats.org/officeDocument/2006/relationships/hyperlink" Target="http://www.wim.uni-mannheim.de/en/student-affairs/module-catalogues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.png"/><Relationship Id="rId5" Type="http://schemas.openxmlformats.org/officeDocument/2006/relationships/image" Target="../media/image30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3.svg"/><Relationship Id="rId12" Type="http://schemas.openxmlformats.org/officeDocument/2006/relationships/image" Target="../media/image3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2.png"/><Relationship Id="rId11" Type="http://schemas.openxmlformats.org/officeDocument/2006/relationships/image" Target="../media/image37.svg"/><Relationship Id="rId5" Type="http://schemas.openxmlformats.org/officeDocument/2006/relationships/image" Target="../media/image31.svg"/><Relationship Id="rId10" Type="http://schemas.openxmlformats.org/officeDocument/2006/relationships/image" Target="../media/image36.png"/><Relationship Id="rId4" Type="http://schemas.openxmlformats.org/officeDocument/2006/relationships/image" Target="../media/image12.png"/><Relationship Id="rId9" Type="http://schemas.openxmlformats.org/officeDocument/2006/relationships/image" Target="../media/image3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C645570-3C5F-12B0-426B-6518A03341E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Studienorganisation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72708311-DADF-2E7D-029E-1142131BCBF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sz="1900" b="1" dirty="0"/>
              <a:t>Master Business </a:t>
            </a:r>
            <a:r>
              <a:rPr lang="de-DE" sz="1900" b="1" dirty="0" err="1"/>
              <a:t>Informatics</a:t>
            </a:r>
            <a:endParaRPr lang="de-DE" sz="1900" b="1" dirty="0"/>
          </a:p>
          <a:p>
            <a:r>
              <a:rPr lang="de-DE" sz="1900" b="1" dirty="0"/>
              <a:t>Mannheim Master </a:t>
            </a:r>
            <a:r>
              <a:rPr lang="de-DE" sz="1900" b="1" dirty="0" err="1"/>
              <a:t>of</a:t>
            </a:r>
            <a:r>
              <a:rPr lang="de-DE" sz="1900" b="1" dirty="0"/>
              <a:t> Data Science</a:t>
            </a:r>
          </a:p>
          <a:p>
            <a:r>
              <a:rPr lang="de-DE" sz="1900" b="1" dirty="0"/>
              <a:t>Mannheim Master </a:t>
            </a:r>
            <a:r>
              <a:rPr lang="de-DE" sz="1900" b="1" dirty="0" err="1"/>
              <a:t>of</a:t>
            </a:r>
            <a:r>
              <a:rPr lang="de-DE" sz="1900" b="1" dirty="0"/>
              <a:t> </a:t>
            </a:r>
            <a:r>
              <a:rPr lang="de-DE" sz="1900" b="1" dirty="0" err="1"/>
              <a:t>Social</a:t>
            </a:r>
            <a:r>
              <a:rPr lang="de-DE" sz="1900" b="1" dirty="0"/>
              <a:t> Data Science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62216ADB-3555-8BB2-8927-00383F2B71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72184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87"/>
    </mc:Choice>
    <mc:Fallback xmlns="">
      <p:transition spd="slow" advTm="83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75041D4-D32D-D617-EF1F-E75866EBA8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de-DE" dirty="0"/>
              <a:t>Portal – Course Registration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524E3FC-72E3-CF27-6A8F-6841FD47FA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08000" y="1982490"/>
            <a:ext cx="3792750" cy="3834000"/>
          </a:xfrm>
        </p:spPr>
        <p:txBody>
          <a:bodyPr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GB" sz="2000" dirty="0"/>
              <a:t>You only have to register for courses with limited attendance.</a:t>
            </a:r>
          </a:p>
          <a:p>
            <a:pPr lvl="1">
              <a:lnSpc>
                <a:spcPct val="90000"/>
              </a:lnSpc>
            </a:pPr>
            <a:r>
              <a:rPr lang="en-GB" dirty="0"/>
              <a:t>Registration details will follow as soon as possible</a:t>
            </a:r>
          </a:p>
          <a:p>
            <a:pPr lvl="1">
              <a:lnSpc>
                <a:spcPct val="90000"/>
              </a:lnSpc>
            </a:pPr>
            <a:r>
              <a:rPr lang="en-GB" dirty="0"/>
              <a:t>List can be found on our website </a:t>
            </a:r>
            <a:r>
              <a:rPr lang="en-GB" dirty="0">
                <a:hlinkClick r:id="rId4"/>
              </a:rPr>
              <a:t>https://www.wim.uni-mannheim.de/en/academics/information-about-the-start-of-the-semester/#c174022</a:t>
            </a:r>
            <a:r>
              <a:rPr lang="en-GB" dirty="0"/>
              <a:t> 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7B6224F-B643-38D0-186E-1C8A834EF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FC0CC166-4E39-43B8-AB91-BDD1C4C9E224}" type="slidenum">
              <a:rPr lang="de-DE" smtClean="0"/>
              <a:pPr>
                <a:lnSpc>
                  <a:spcPct val="90000"/>
                </a:lnSpc>
                <a:spcAft>
                  <a:spcPts val="600"/>
                </a:spcAft>
              </a:pPr>
              <a:t>10</a:t>
            </a:fld>
            <a:endParaRPr lang="de-DE"/>
          </a:p>
        </p:txBody>
      </p:sp>
      <p:pic>
        <p:nvPicPr>
          <p:cNvPr id="29" name="Audio 28">
            <a:hlinkClick r:id="" action="ppaction://media"/>
            <a:extLst>
              <a:ext uri="{FF2B5EF4-FFF2-40B4-BE49-F238E27FC236}">
                <a16:creationId xmlns:a16="http://schemas.microsoft.com/office/drawing/2014/main" id="{7F61B290-6763-7958-B041-E15FFEA6D0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896F4D71-E63D-4775-5E92-CCD63AC6FE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1725884"/>
            <a:ext cx="4718910" cy="4093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2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478"/>
    </mc:Choice>
    <mc:Fallback xmlns="">
      <p:transition spd="slow" advTm="414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200" dirty="0" err="1"/>
              <a:t>Overview</a:t>
            </a:r>
            <a:endParaRPr lang="de-DE" sz="320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CC166-4E39-43B8-AB91-BDD1C4C9E224}" type="slidenum">
              <a:rPr lang="de-DE" smtClean="0"/>
              <a:t>11</a:t>
            </a:fld>
            <a:endParaRPr lang="de-DE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5F404A50-670C-5646-AF3E-B9AA1156A9F2}"/>
              </a:ext>
            </a:extLst>
          </p:cNvPr>
          <p:cNvSpPr/>
          <p:nvPr/>
        </p:nvSpPr>
        <p:spPr>
          <a:xfrm>
            <a:off x="2506352" y="1556792"/>
            <a:ext cx="2225224" cy="4104456"/>
          </a:xfrm>
          <a:prstGeom prst="roundRect">
            <a:avLst/>
          </a:prstGeom>
          <a:noFill/>
          <a:ln>
            <a:solidFill>
              <a:srgbClr val="0030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6FCECB37-BC60-CB4E-BC25-D9E2DF43D18E}"/>
              </a:ext>
            </a:extLst>
          </p:cNvPr>
          <p:cNvSpPr/>
          <p:nvPr/>
        </p:nvSpPr>
        <p:spPr>
          <a:xfrm>
            <a:off x="7460426" y="1556792"/>
            <a:ext cx="2225224" cy="4104456"/>
          </a:xfrm>
          <a:prstGeom prst="roundRect">
            <a:avLst/>
          </a:prstGeom>
          <a:noFill/>
          <a:ln>
            <a:solidFill>
              <a:srgbClr val="0030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Graphic 14" descr="Tools">
            <a:extLst>
              <a:ext uri="{FF2B5EF4-FFF2-40B4-BE49-F238E27FC236}">
                <a16:creationId xmlns:a16="http://schemas.microsoft.com/office/drawing/2014/main" id="{337F577D-0B71-5E48-AB5D-6F99AA9298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341998" y="1771639"/>
            <a:ext cx="553933" cy="55393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6A0187B-0546-DB45-B84B-2DED944BF6E8}"/>
              </a:ext>
            </a:extLst>
          </p:cNvPr>
          <p:cNvSpPr txBox="1"/>
          <p:nvPr/>
        </p:nvSpPr>
        <p:spPr>
          <a:xfrm>
            <a:off x="2602472" y="2855099"/>
            <a:ext cx="20329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Module Catalog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Portal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1EA8063-A89D-C24F-8447-F77FBA0F5127}"/>
              </a:ext>
            </a:extLst>
          </p:cNvPr>
          <p:cNvSpPr txBox="1"/>
          <p:nvPr/>
        </p:nvSpPr>
        <p:spPr>
          <a:xfrm>
            <a:off x="3114906" y="2356205"/>
            <a:ext cx="9648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Utensils</a:t>
            </a:r>
          </a:p>
        </p:txBody>
      </p:sp>
      <p:pic>
        <p:nvPicPr>
          <p:cNvPr id="24" name="Graphic 23" descr="Playbook">
            <a:extLst>
              <a:ext uri="{FF2B5EF4-FFF2-40B4-BE49-F238E27FC236}">
                <a16:creationId xmlns:a16="http://schemas.microsoft.com/office/drawing/2014/main" id="{6644340B-9DEA-CD44-AD15-6CA24BD9F3C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213031" y="1688598"/>
            <a:ext cx="720015" cy="720015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708525A6-6D52-3A4E-BFB6-362DE0D1238D}"/>
              </a:ext>
            </a:extLst>
          </p:cNvPr>
          <p:cNvSpPr txBox="1"/>
          <p:nvPr/>
        </p:nvSpPr>
        <p:spPr>
          <a:xfrm>
            <a:off x="7532561" y="2817032"/>
            <a:ext cx="208095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Milestones during your studies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Who to contact when?</a:t>
            </a:r>
          </a:p>
          <a:p>
            <a:endParaRPr 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71E7E3F-4E36-E14F-BD98-C545AD7066E5}"/>
              </a:ext>
            </a:extLst>
          </p:cNvPr>
          <p:cNvSpPr txBox="1"/>
          <p:nvPr/>
        </p:nvSpPr>
        <p:spPr>
          <a:xfrm>
            <a:off x="7917832" y="2357450"/>
            <a:ext cx="14148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Degree Plan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401C7F16-0671-074C-999F-7E620E12D7CE}"/>
              </a:ext>
            </a:extLst>
          </p:cNvPr>
          <p:cNvSpPr/>
          <p:nvPr/>
        </p:nvSpPr>
        <p:spPr>
          <a:xfrm>
            <a:off x="2503852" y="1556792"/>
            <a:ext cx="2225224" cy="4104456"/>
          </a:xfrm>
          <a:prstGeom prst="roundRect">
            <a:avLst/>
          </a:prstGeom>
          <a:solidFill>
            <a:schemeClr val="bg1">
              <a:lumMod val="50000"/>
              <a:alpha val="86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62A5361C-C135-6841-BF51-9049213C14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60859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74"/>
    </mc:Choice>
    <mc:Fallback xmlns="">
      <p:transition spd="slow" advTm="86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208000" y="584684"/>
            <a:ext cx="5832216" cy="1141200"/>
          </a:xfrm>
        </p:spPr>
        <p:txBody>
          <a:bodyPr/>
          <a:lstStyle/>
          <a:p>
            <a:r>
              <a:rPr lang="de-DE" sz="3200" dirty="0"/>
              <a:t>Milestones</a:t>
            </a:r>
          </a:p>
        </p:txBody>
      </p:sp>
      <p:graphicFrame>
        <p:nvGraphicFramePr>
          <p:cNvPr id="9" name="Inhaltsplatzhalter 8">
            <a:extLst>
              <a:ext uri="{FF2B5EF4-FFF2-40B4-BE49-F238E27FC236}">
                <a16:creationId xmlns:a16="http://schemas.microsoft.com/office/drawing/2014/main" id="{DFF959E9-BEB7-4AF2-CC60-73476A5F1FD3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208214" y="1982788"/>
          <a:ext cx="7056139" cy="38338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CC166-4E39-43B8-AB91-BDD1C4C9E224}" type="slidenum">
              <a:rPr lang="de-DE" smtClean="0"/>
              <a:t>12</a:t>
            </a:fld>
            <a:endParaRPr lang="de-DE"/>
          </a:p>
        </p:txBody>
      </p:sp>
      <p:sp>
        <p:nvSpPr>
          <p:cNvPr id="7" name="Fußzeilenplatzhalter 4"/>
          <p:cNvSpPr txBox="1">
            <a:spLocks/>
          </p:cNvSpPr>
          <p:nvPr/>
        </p:nvSpPr>
        <p:spPr>
          <a:xfrm>
            <a:off x="3413770" y="5342316"/>
            <a:ext cx="6948772" cy="50405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200" kern="1200">
                <a:solidFill>
                  <a:srgbClr val="003056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sz="2000" dirty="0"/>
          </a:p>
        </p:txBody>
      </p:sp>
      <p:pic>
        <p:nvPicPr>
          <p:cNvPr id="20" name="Audio 19">
            <a:hlinkClick r:id="" action="ppaction://media"/>
            <a:extLst>
              <a:ext uri="{FF2B5EF4-FFF2-40B4-BE49-F238E27FC236}">
                <a16:creationId xmlns:a16="http://schemas.microsoft.com/office/drawing/2014/main" id="{CEEDAF4E-8297-E6A4-7B44-D58B799EBA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577492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213"/>
    </mc:Choice>
    <mc:Fallback xmlns="">
      <p:transition spd="slow" advTm="132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de-DE"/>
              <a:t>Milestones 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/>
        <p:txBody>
          <a:bodyPr anchor="t"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sz="2000"/>
              <a:t>Practice those skills from early on:</a:t>
            </a:r>
          </a:p>
          <a:p>
            <a:pPr marL="285750" indent="-285750">
              <a:lnSpc>
                <a:spcPct val="90000"/>
              </a:lnSpc>
            </a:pPr>
            <a:endParaRPr lang="en-US" sz="2000"/>
          </a:p>
          <a:p>
            <a:pPr marL="285750" indent="-285750">
              <a:lnSpc>
                <a:spcPct val="90000"/>
              </a:lnSpc>
            </a:pPr>
            <a:r>
              <a:rPr lang="en-US" sz="2000"/>
              <a:t>If you know that your </a:t>
            </a:r>
            <a:r>
              <a:rPr lang="en-US" sz="2000" b="1"/>
              <a:t>programming skills </a:t>
            </a:r>
            <a:r>
              <a:rPr lang="en-US" sz="2000"/>
              <a:t>are not solid, start practicing/learning now</a:t>
            </a:r>
          </a:p>
          <a:p>
            <a:pPr marL="285750" indent="-285750">
              <a:lnSpc>
                <a:spcPct val="90000"/>
              </a:lnSpc>
            </a:pPr>
            <a:endParaRPr lang="en-US" sz="2000"/>
          </a:p>
          <a:p>
            <a:pPr marL="285750" indent="-285750">
              <a:lnSpc>
                <a:spcPct val="90000"/>
              </a:lnSpc>
            </a:pPr>
            <a:r>
              <a:rPr lang="en-US" sz="2000"/>
              <a:t>If you cannot contribute to a </a:t>
            </a:r>
            <a:r>
              <a:rPr lang="en-US" sz="2000" b="1"/>
              <a:t>team project</a:t>
            </a:r>
            <a:r>
              <a:rPr lang="en-US" sz="2000"/>
              <a:t>, then it is very likely that you will not get a passing grade</a:t>
            </a:r>
          </a:p>
          <a:p>
            <a:pPr marL="0" indent="0">
              <a:lnSpc>
                <a:spcPct val="90000"/>
              </a:lnSpc>
              <a:buNone/>
            </a:pPr>
            <a:endParaRPr lang="en-US" sz="2000"/>
          </a:p>
          <a:p>
            <a:pPr marL="285750" indent="-285750">
              <a:lnSpc>
                <a:spcPct val="90000"/>
              </a:lnSpc>
            </a:pPr>
            <a:r>
              <a:rPr lang="en-US" sz="2000"/>
              <a:t>If you have no programming skills, then it will be very difficult for you to find a </a:t>
            </a:r>
            <a:r>
              <a:rPr lang="en-US" sz="2000" b="1"/>
              <a:t>Master‘s Thesis </a:t>
            </a:r>
            <a:r>
              <a:rPr lang="en-US" sz="2000"/>
              <a:t>topic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FC0CC166-4E39-43B8-AB91-BDD1C4C9E224}" type="slidenum">
              <a:rPr lang="de-DE" smtClean="0"/>
              <a:pPr>
                <a:lnSpc>
                  <a:spcPct val="90000"/>
                </a:lnSpc>
                <a:spcAft>
                  <a:spcPts val="600"/>
                </a:spcAft>
              </a:pPr>
              <a:t>13</a:t>
            </a:fld>
            <a:endParaRPr lang="de-DE"/>
          </a:p>
        </p:txBody>
      </p:sp>
      <p:pic>
        <p:nvPicPr>
          <p:cNvPr id="5" name="Grafik 4" descr="Ein Bild, das Text, Screenshot, Schrift, Grafikdesign enthält.&#10;&#10;Automatisch generierte Beschreibung">
            <a:extLst>
              <a:ext uri="{FF2B5EF4-FFF2-40B4-BE49-F238E27FC236}">
                <a16:creationId xmlns:a16="http://schemas.microsoft.com/office/drawing/2014/main" id="{3C504902-49D3-821F-C9B2-E355B1AAB9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2402" y="2644311"/>
            <a:ext cx="2095200" cy="1569377"/>
          </a:xfrm>
          <a:prstGeom prst="rect">
            <a:avLst/>
          </a:prstGeom>
          <a:noFill/>
        </p:spPr>
      </p:pic>
      <p:sp>
        <p:nvSpPr>
          <p:cNvPr id="7" name="Fußzeilenplatzhalter 4"/>
          <p:cNvSpPr txBox="1">
            <a:spLocks/>
          </p:cNvSpPr>
          <p:nvPr/>
        </p:nvSpPr>
        <p:spPr>
          <a:xfrm>
            <a:off x="3413770" y="5342316"/>
            <a:ext cx="6948772" cy="50405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200" kern="1200">
                <a:solidFill>
                  <a:srgbClr val="003056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sz="2000" dirty="0"/>
          </a:p>
        </p:txBody>
      </p:sp>
      <p:pic>
        <p:nvPicPr>
          <p:cNvPr id="24" name="Audio 23">
            <a:hlinkClick r:id="" action="ppaction://media"/>
            <a:extLst>
              <a:ext uri="{FF2B5EF4-FFF2-40B4-BE49-F238E27FC236}">
                <a16:creationId xmlns:a16="http://schemas.microsoft.com/office/drawing/2014/main" id="{A2A5EC56-F056-FD7C-17E5-FB3E6C403B2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25834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515"/>
    </mc:Choice>
    <mc:Fallback xmlns="">
      <p:transition spd="slow" advTm="475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177C110-B22B-403B-A3C2-B39014BA17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9706" y="548680"/>
            <a:ext cx="5479200" cy="1141200"/>
          </a:xfrm>
        </p:spPr>
        <p:txBody>
          <a:bodyPr/>
          <a:lstStyle/>
          <a:p>
            <a:r>
              <a:rPr lang="de-DE" sz="3200" dirty="0"/>
              <a:t>Projects and Seminars</a:t>
            </a:r>
            <a:br>
              <a:rPr lang="de-DE" sz="3200" dirty="0"/>
            </a:br>
            <a:r>
              <a:rPr lang="de-DE" sz="2000" dirty="0" err="1"/>
              <a:t>Only</a:t>
            </a:r>
            <a:r>
              <a:rPr lang="de-DE" sz="2000" dirty="0"/>
              <a:t> MMDS and </a:t>
            </a:r>
            <a:r>
              <a:rPr lang="de-DE" sz="2000" dirty="0" err="1"/>
              <a:t>M.Sc</a:t>
            </a:r>
            <a:r>
              <a:rPr lang="de-DE" sz="2000" dirty="0"/>
              <a:t>. Business </a:t>
            </a:r>
            <a:r>
              <a:rPr lang="de-DE" sz="2000" dirty="0" err="1"/>
              <a:t>Informatics</a:t>
            </a:r>
            <a:endParaRPr lang="de-DE" sz="3200" dirty="0"/>
          </a:p>
        </p:txBody>
      </p:sp>
      <p:grpSp>
        <p:nvGrpSpPr>
          <p:cNvPr id="45" name="Gruppieren 44">
            <a:extLst>
              <a:ext uri="{FF2B5EF4-FFF2-40B4-BE49-F238E27FC236}">
                <a16:creationId xmlns:a16="http://schemas.microsoft.com/office/drawing/2014/main" id="{514D5F8A-FA07-433F-AB05-718E4664B1AE}"/>
              </a:ext>
            </a:extLst>
          </p:cNvPr>
          <p:cNvGrpSpPr/>
          <p:nvPr/>
        </p:nvGrpSpPr>
        <p:grpSpPr>
          <a:xfrm>
            <a:off x="3882787" y="1556792"/>
            <a:ext cx="1962341" cy="3727812"/>
            <a:chOff x="2377770" y="2016296"/>
            <a:chExt cx="1962341" cy="3727812"/>
          </a:xfrm>
        </p:grpSpPr>
        <p:sp>
          <p:nvSpPr>
            <p:cNvPr id="46" name="Rectangle 16">
              <a:extLst>
                <a:ext uri="{FF2B5EF4-FFF2-40B4-BE49-F238E27FC236}">
                  <a16:creationId xmlns:a16="http://schemas.microsoft.com/office/drawing/2014/main" id="{EC48967C-F831-4273-B970-0E262E90D9A1}"/>
                </a:ext>
              </a:extLst>
            </p:cNvPr>
            <p:cNvSpPr/>
            <p:nvPr/>
          </p:nvSpPr>
          <p:spPr>
            <a:xfrm>
              <a:off x="2377770" y="2016296"/>
              <a:ext cx="1962341" cy="3727812"/>
            </a:xfrm>
            <a:prstGeom prst="rect">
              <a:avLst/>
            </a:prstGeom>
            <a:noFill/>
            <a:ln>
              <a:solidFill>
                <a:srgbClr val="00837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7" name="Group 22">
              <a:extLst>
                <a:ext uri="{FF2B5EF4-FFF2-40B4-BE49-F238E27FC236}">
                  <a16:creationId xmlns:a16="http://schemas.microsoft.com/office/drawing/2014/main" id="{7AF30BCA-932C-47EB-BF7F-7250BD68D17F}"/>
                </a:ext>
              </a:extLst>
            </p:cNvPr>
            <p:cNvGrpSpPr/>
            <p:nvPr/>
          </p:nvGrpSpPr>
          <p:grpSpPr>
            <a:xfrm>
              <a:off x="2637288" y="2698964"/>
              <a:ext cx="1440160" cy="2801052"/>
              <a:chOff x="2638412" y="3426887"/>
              <a:chExt cx="1440160" cy="2801052"/>
            </a:xfrm>
          </p:grpSpPr>
          <p:pic>
            <p:nvPicPr>
              <p:cNvPr id="48" name="Graphic 4" descr="Meeting">
                <a:extLst>
                  <a:ext uri="{FF2B5EF4-FFF2-40B4-BE49-F238E27FC236}">
                    <a16:creationId xmlns:a16="http://schemas.microsoft.com/office/drawing/2014/main" id="{1BE57125-85D0-44D9-9FB4-6FF72642B6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2901292" y="3426887"/>
                <a:ext cx="914400" cy="914400"/>
              </a:xfrm>
              <a:prstGeom prst="rect">
                <a:avLst/>
              </a:prstGeom>
            </p:spPr>
          </p:pic>
          <p:sp>
            <p:nvSpPr>
              <p:cNvPr id="49" name="TextBox 19">
                <a:extLst>
                  <a:ext uri="{FF2B5EF4-FFF2-40B4-BE49-F238E27FC236}">
                    <a16:creationId xmlns:a16="http://schemas.microsoft.com/office/drawing/2014/main" id="{A0284A57-D27D-4A50-8F8A-B9300124FA44}"/>
                  </a:ext>
                </a:extLst>
              </p:cNvPr>
              <p:cNvSpPr txBox="1"/>
              <p:nvPr/>
            </p:nvSpPr>
            <p:spPr>
              <a:xfrm>
                <a:off x="2638412" y="4196614"/>
                <a:ext cx="1440160" cy="20313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rgbClr val="003056"/>
                    </a:solidFill>
                  </a:rPr>
                  <a:t>Team Project/ Individual Project </a:t>
                </a:r>
              </a:p>
              <a:p>
                <a:pPr algn="ctr"/>
                <a:r>
                  <a:rPr lang="en-US" i="1" dirty="0">
                    <a:solidFill>
                      <a:srgbClr val="003056"/>
                    </a:solidFill>
                  </a:rPr>
                  <a:t>12 ECTS / </a:t>
                </a:r>
              </a:p>
              <a:p>
                <a:pPr algn="ctr"/>
                <a:r>
                  <a:rPr lang="en-US" i="1" dirty="0">
                    <a:solidFill>
                      <a:srgbClr val="003056"/>
                    </a:solidFill>
                  </a:rPr>
                  <a:t>8 ECTS</a:t>
                </a:r>
                <a:br>
                  <a:rPr lang="en-US" i="1" dirty="0">
                    <a:solidFill>
                      <a:srgbClr val="003056"/>
                    </a:solidFill>
                  </a:rPr>
                </a:br>
                <a:r>
                  <a:rPr lang="en-US" i="1" dirty="0">
                    <a:solidFill>
                      <a:srgbClr val="003056"/>
                    </a:solidFill>
                  </a:rPr>
                  <a:t> </a:t>
                </a:r>
              </a:p>
            </p:txBody>
          </p:sp>
        </p:grpSp>
      </p:grpSp>
      <p:grpSp>
        <p:nvGrpSpPr>
          <p:cNvPr id="50" name="Gruppieren 49">
            <a:extLst>
              <a:ext uri="{FF2B5EF4-FFF2-40B4-BE49-F238E27FC236}">
                <a16:creationId xmlns:a16="http://schemas.microsoft.com/office/drawing/2014/main" id="{AB3D16F1-C495-4673-9B1F-DEE2A011AA47}"/>
              </a:ext>
            </a:extLst>
          </p:cNvPr>
          <p:cNvGrpSpPr/>
          <p:nvPr/>
        </p:nvGrpSpPr>
        <p:grpSpPr>
          <a:xfrm>
            <a:off x="6346875" y="3494782"/>
            <a:ext cx="1962341" cy="1810608"/>
            <a:chOff x="4803890" y="3933500"/>
            <a:chExt cx="1962341" cy="1810608"/>
          </a:xfrm>
        </p:grpSpPr>
        <p:grpSp>
          <p:nvGrpSpPr>
            <p:cNvPr id="51" name="Group 10">
              <a:extLst>
                <a:ext uri="{FF2B5EF4-FFF2-40B4-BE49-F238E27FC236}">
                  <a16:creationId xmlns:a16="http://schemas.microsoft.com/office/drawing/2014/main" id="{FB7ACC30-46D5-4131-88AD-AB250B748B3B}"/>
                </a:ext>
              </a:extLst>
            </p:cNvPr>
            <p:cNvGrpSpPr/>
            <p:nvPr/>
          </p:nvGrpSpPr>
          <p:grpSpPr>
            <a:xfrm>
              <a:off x="5424407" y="4020000"/>
              <a:ext cx="840077" cy="842351"/>
              <a:chOff x="4223679" y="2983991"/>
              <a:chExt cx="914400" cy="914400"/>
            </a:xfrm>
          </p:grpSpPr>
          <p:pic>
            <p:nvPicPr>
              <p:cNvPr id="54" name="Graphic 7" descr="Magnifying glass">
                <a:extLst>
                  <a:ext uri="{FF2B5EF4-FFF2-40B4-BE49-F238E27FC236}">
                    <a16:creationId xmlns:a16="http://schemas.microsoft.com/office/drawing/2014/main" id="{DB873921-A68F-4102-8260-17177C421E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4223679" y="2983991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55" name="Graphic 9" descr="List">
                <a:extLst>
                  <a:ext uri="{FF2B5EF4-FFF2-40B4-BE49-F238E27FC236}">
                    <a16:creationId xmlns:a16="http://schemas.microsoft.com/office/drawing/2014/main" id="{2FE14B13-CBC1-44B1-9C71-53D3A3736C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4438497" y="3195457"/>
                <a:ext cx="331309" cy="331309"/>
              </a:xfrm>
              <a:prstGeom prst="rect">
                <a:avLst/>
              </a:prstGeom>
            </p:spPr>
          </p:pic>
        </p:grpSp>
        <p:sp>
          <p:nvSpPr>
            <p:cNvPr id="52" name="Rectangle 17">
              <a:extLst>
                <a:ext uri="{FF2B5EF4-FFF2-40B4-BE49-F238E27FC236}">
                  <a16:creationId xmlns:a16="http://schemas.microsoft.com/office/drawing/2014/main" id="{48728A6B-F13C-4845-96CF-C6E33393D524}"/>
                </a:ext>
              </a:extLst>
            </p:cNvPr>
            <p:cNvSpPr/>
            <p:nvPr/>
          </p:nvSpPr>
          <p:spPr>
            <a:xfrm>
              <a:off x="4803890" y="3933500"/>
              <a:ext cx="1962341" cy="1810608"/>
            </a:xfrm>
            <a:prstGeom prst="rect">
              <a:avLst/>
            </a:prstGeom>
            <a:noFill/>
            <a:ln>
              <a:solidFill>
                <a:srgbClr val="00837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TextBox 20">
              <a:extLst>
                <a:ext uri="{FF2B5EF4-FFF2-40B4-BE49-F238E27FC236}">
                  <a16:creationId xmlns:a16="http://schemas.microsoft.com/office/drawing/2014/main" id="{D795A4A7-D379-4095-8FDC-9A02B72A8FD3}"/>
                </a:ext>
              </a:extLst>
            </p:cNvPr>
            <p:cNvSpPr txBox="1"/>
            <p:nvPr/>
          </p:nvSpPr>
          <p:spPr>
            <a:xfrm>
              <a:off x="5124365" y="4799992"/>
              <a:ext cx="144016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003056"/>
                  </a:solidFill>
                </a:rPr>
                <a:t>Scientific Research</a:t>
              </a:r>
            </a:p>
            <a:p>
              <a:pPr algn="ctr"/>
              <a:r>
                <a:rPr lang="en-US" i="1" dirty="0">
                  <a:solidFill>
                    <a:srgbClr val="003056"/>
                  </a:solidFill>
                </a:rPr>
                <a:t>2 ECTS</a:t>
              </a:r>
            </a:p>
          </p:txBody>
        </p:sp>
      </p:grpSp>
      <p:grpSp>
        <p:nvGrpSpPr>
          <p:cNvPr id="56" name="Gruppieren 55">
            <a:extLst>
              <a:ext uri="{FF2B5EF4-FFF2-40B4-BE49-F238E27FC236}">
                <a16:creationId xmlns:a16="http://schemas.microsoft.com/office/drawing/2014/main" id="{766035CD-7CC9-494A-9300-E09677BDE735}"/>
              </a:ext>
            </a:extLst>
          </p:cNvPr>
          <p:cNvGrpSpPr/>
          <p:nvPr/>
        </p:nvGrpSpPr>
        <p:grpSpPr>
          <a:xfrm>
            <a:off x="6346875" y="1577578"/>
            <a:ext cx="1962341" cy="1810608"/>
            <a:chOff x="4803890" y="2016296"/>
            <a:chExt cx="1962341" cy="1810608"/>
          </a:xfrm>
        </p:grpSpPr>
        <p:grpSp>
          <p:nvGrpSpPr>
            <p:cNvPr id="57" name="Group 15">
              <a:extLst>
                <a:ext uri="{FF2B5EF4-FFF2-40B4-BE49-F238E27FC236}">
                  <a16:creationId xmlns:a16="http://schemas.microsoft.com/office/drawing/2014/main" id="{6AEAD42D-C25C-42DB-AC08-FAF9D3823DA0}"/>
                </a:ext>
              </a:extLst>
            </p:cNvPr>
            <p:cNvGrpSpPr/>
            <p:nvPr/>
          </p:nvGrpSpPr>
          <p:grpSpPr>
            <a:xfrm>
              <a:off x="5316754" y="2219743"/>
              <a:ext cx="936610" cy="914400"/>
              <a:chOff x="7236295" y="2768286"/>
              <a:chExt cx="936610" cy="914400"/>
            </a:xfrm>
          </p:grpSpPr>
          <p:pic>
            <p:nvPicPr>
              <p:cNvPr id="60" name="Graphic 12" descr="Pencil">
                <a:extLst>
                  <a:ext uri="{FF2B5EF4-FFF2-40B4-BE49-F238E27FC236}">
                    <a16:creationId xmlns:a16="http://schemas.microsoft.com/office/drawing/2014/main" id="{43265CD9-B1EB-4A5A-8566-0B1DE90C61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7621488" y="2971799"/>
                <a:ext cx="551417" cy="551417"/>
              </a:xfrm>
              <a:prstGeom prst="rect">
                <a:avLst/>
              </a:prstGeom>
            </p:spPr>
          </p:pic>
          <p:pic>
            <p:nvPicPr>
              <p:cNvPr id="61" name="Graphic 14" descr="Clipboard">
                <a:extLst>
                  <a:ext uri="{FF2B5EF4-FFF2-40B4-BE49-F238E27FC236}">
                    <a16:creationId xmlns:a16="http://schemas.microsoft.com/office/drawing/2014/main" id="{E3A794E7-84F6-4AB5-83AD-FCB09A1E58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>
                <a:off x="7236295" y="2768286"/>
                <a:ext cx="914400" cy="914400"/>
              </a:xfrm>
              <a:prstGeom prst="rect">
                <a:avLst/>
              </a:prstGeom>
            </p:spPr>
          </p:pic>
        </p:grpSp>
        <p:sp>
          <p:nvSpPr>
            <p:cNvPr id="58" name="Rectangle 18">
              <a:extLst>
                <a:ext uri="{FF2B5EF4-FFF2-40B4-BE49-F238E27FC236}">
                  <a16:creationId xmlns:a16="http://schemas.microsoft.com/office/drawing/2014/main" id="{1B9C862F-E8AE-496B-AB0E-7BB0F1A9308D}"/>
                </a:ext>
              </a:extLst>
            </p:cNvPr>
            <p:cNvSpPr/>
            <p:nvPr/>
          </p:nvSpPr>
          <p:spPr>
            <a:xfrm>
              <a:off x="4803890" y="2016296"/>
              <a:ext cx="1962341" cy="1810608"/>
            </a:xfrm>
            <a:prstGeom prst="rect">
              <a:avLst/>
            </a:prstGeom>
            <a:noFill/>
            <a:ln>
              <a:solidFill>
                <a:srgbClr val="00837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TextBox 21">
              <a:extLst>
                <a:ext uri="{FF2B5EF4-FFF2-40B4-BE49-F238E27FC236}">
                  <a16:creationId xmlns:a16="http://schemas.microsoft.com/office/drawing/2014/main" id="{C44795AE-1576-4969-A14F-B70E06A27EE1}"/>
                </a:ext>
              </a:extLst>
            </p:cNvPr>
            <p:cNvSpPr txBox="1"/>
            <p:nvPr/>
          </p:nvSpPr>
          <p:spPr>
            <a:xfrm>
              <a:off x="5064980" y="3157358"/>
              <a:ext cx="144016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003056"/>
                  </a:solidFill>
                </a:rPr>
                <a:t>Seminar</a:t>
              </a:r>
            </a:p>
            <a:p>
              <a:pPr algn="ctr"/>
              <a:r>
                <a:rPr lang="en-US" i="1" dirty="0">
                  <a:solidFill>
                    <a:srgbClr val="003056"/>
                  </a:solidFill>
                </a:rPr>
                <a:t>4 ECTS</a:t>
              </a:r>
            </a:p>
          </p:txBody>
        </p:sp>
      </p:grpSp>
      <p:sp>
        <p:nvSpPr>
          <p:cNvPr id="63" name="Textfeld 62">
            <a:extLst>
              <a:ext uri="{FF2B5EF4-FFF2-40B4-BE49-F238E27FC236}">
                <a16:creationId xmlns:a16="http://schemas.microsoft.com/office/drawing/2014/main" id="{1897001C-6971-4B6B-A8E1-A7BB9D32CFB6}"/>
              </a:ext>
            </a:extLst>
          </p:cNvPr>
          <p:cNvSpPr txBox="1"/>
          <p:nvPr/>
        </p:nvSpPr>
        <p:spPr>
          <a:xfrm>
            <a:off x="1847528" y="5502146"/>
            <a:ext cx="82809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FF0000"/>
                </a:solidFill>
              </a:rPr>
              <a:t>PLEASE NOTE: </a:t>
            </a:r>
          </a:p>
          <a:p>
            <a:pPr algn="ctr"/>
            <a:r>
              <a:rPr lang="en-GB" b="1" dirty="0">
                <a:solidFill>
                  <a:srgbClr val="FF0000"/>
                </a:solidFill>
              </a:rPr>
              <a:t>Each MMDS/Business Informatics student MUST take a Seminar and Scientific Research as well as a Team Project.</a:t>
            </a:r>
          </a:p>
        </p:txBody>
      </p: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2E24A5F6-80B9-75D8-5B32-AD2EE8016A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93139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195"/>
    </mc:Choice>
    <mc:Fallback xmlns="">
      <p:transition spd="slow" advTm="291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Projects and Seminars - </a:t>
            </a:r>
            <a:br>
              <a:rPr lang="en-US" sz="3200" dirty="0"/>
            </a:br>
            <a:r>
              <a:rPr lang="en-US" sz="3200" dirty="0"/>
              <a:t>Team Projects </a:t>
            </a:r>
            <a:br>
              <a:rPr lang="en-US" sz="3200" dirty="0"/>
            </a:br>
            <a:r>
              <a:rPr lang="en-US" sz="2000" dirty="0"/>
              <a:t>Only MMDS and M.Sc. Business Informatics</a:t>
            </a:r>
            <a:endParaRPr lang="de-DE" sz="32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135560" y="1920504"/>
            <a:ext cx="7776000" cy="3956768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r>
              <a:rPr lang="en-US" dirty="0"/>
              <a:t>12 ECTS, 1 or 2 semesters</a:t>
            </a:r>
          </a:p>
          <a:p>
            <a:r>
              <a:rPr lang="en-US" b="1" dirty="0"/>
              <a:t>Presentation in the beginning of the semester</a:t>
            </a:r>
          </a:p>
          <a:p>
            <a:r>
              <a:rPr lang="en-US" dirty="0"/>
              <a:t>Registration: portal² “Team Projects Master </a:t>
            </a:r>
            <a:r>
              <a:rPr lang="en-US" dirty="0" err="1"/>
              <a:t>Wifo</a:t>
            </a:r>
            <a:r>
              <a:rPr lang="en-US" dirty="0"/>
              <a:t> &amp; MMDS”</a:t>
            </a:r>
          </a:p>
          <a:p>
            <a:r>
              <a:rPr lang="en-US" dirty="0"/>
              <a:t>Registration start and end will be announced as soon as possible</a:t>
            </a:r>
          </a:p>
          <a:p>
            <a:r>
              <a:rPr lang="en-US" dirty="0"/>
              <a:t>Registration is possible AFTER the presentation of the new Team Projects!</a:t>
            </a:r>
          </a:p>
          <a:p>
            <a:endParaRPr lang="en-US" b="1" dirty="0"/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C13904E8-9C3C-5A23-511B-074B2CDF68F0}"/>
              </a:ext>
            </a:extLst>
          </p:cNvPr>
          <p:cNvGrpSpPr/>
          <p:nvPr/>
        </p:nvGrpSpPr>
        <p:grpSpPr>
          <a:xfrm>
            <a:off x="6240017" y="579989"/>
            <a:ext cx="1962341" cy="1944216"/>
            <a:chOff x="2377770" y="2016296"/>
            <a:chExt cx="1962341" cy="3727812"/>
          </a:xfrm>
        </p:grpSpPr>
        <p:sp>
          <p:nvSpPr>
            <p:cNvPr id="5" name="Rectangle 16">
              <a:extLst>
                <a:ext uri="{FF2B5EF4-FFF2-40B4-BE49-F238E27FC236}">
                  <a16:creationId xmlns:a16="http://schemas.microsoft.com/office/drawing/2014/main" id="{32252F8B-1437-786C-0A37-93AC476EABB7}"/>
                </a:ext>
              </a:extLst>
            </p:cNvPr>
            <p:cNvSpPr/>
            <p:nvPr/>
          </p:nvSpPr>
          <p:spPr>
            <a:xfrm>
              <a:off x="2377770" y="2016296"/>
              <a:ext cx="1962341" cy="3727812"/>
            </a:xfrm>
            <a:prstGeom prst="rect">
              <a:avLst/>
            </a:prstGeom>
            <a:noFill/>
            <a:ln>
              <a:solidFill>
                <a:srgbClr val="00837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" name="Group 22">
              <a:extLst>
                <a:ext uri="{FF2B5EF4-FFF2-40B4-BE49-F238E27FC236}">
                  <a16:creationId xmlns:a16="http://schemas.microsoft.com/office/drawing/2014/main" id="{99B4D77E-464A-86D7-C62C-0CD706B23C5F}"/>
                </a:ext>
              </a:extLst>
            </p:cNvPr>
            <p:cNvGrpSpPr/>
            <p:nvPr/>
          </p:nvGrpSpPr>
          <p:grpSpPr>
            <a:xfrm>
              <a:off x="2637288" y="2698964"/>
              <a:ext cx="1440160" cy="2540106"/>
              <a:chOff x="2638412" y="3426887"/>
              <a:chExt cx="1440160" cy="2540106"/>
            </a:xfrm>
          </p:grpSpPr>
          <p:pic>
            <p:nvPicPr>
              <p:cNvPr id="7" name="Graphic 4" descr="Meeting">
                <a:extLst>
                  <a:ext uri="{FF2B5EF4-FFF2-40B4-BE49-F238E27FC236}">
                    <a16:creationId xmlns:a16="http://schemas.microsoft.com/office/drawing/2014/main" id="{22611AD5-2D6B-ECC9-3217-6D58C64200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2901292" y="3426887"/>
                <a:ext cx="914400" cy="914400"/>
              </a:xfrm>
              <a:prstGeom prst="rect">
                <a:avLst/>
              </a:prstGeom>
            </p:spPr>
          </p:pic>
          <p:sp>
            <p:nvSpPr>
              <p:cNvPr id="8" name="TextBox 19">
                <a:extLst>
                  <a:ext uri="{FF2B5EF4-FFF2-40B4-BE49-F238E27FC236}">
                    <a16:creationId xmlns:a16="http://schemas.microsoft.com/office/drawing/2014/main" id="{6D5F4D17-BBD2-8AEC-B56B-D2BEBF733BE4}"/>
                  </a:ext>
                </a:extLst>
              </p:cNvPr>
              <p:cNvSpPr txBox="1"/>
              <p:nvPr/>
            </p:nvSpPr>
            <p:spPr>
              <a:xfrm>
                <a:off x="2638412" y="4196614"/>
                <a:ext cx="1440160" cy="17703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rgbClr val="003056"/>
                    </a:solidFill>
                  </a:rPr>
                  <a:t>Team Project </a:t>
                </a:r>
              </a:p>
              <a:p>
                <a:pPr algn="ctr"/>
                <a:r>
                  <a:rPr lang="en-US" i="1" dirty="0">
                    <a:solidFill>
                      <a:srgbClr val="003056"/>
                    </a:solidFill>
                  </a:rPr>
                  <a:t>12 ECTS /</a:t>
                </a:r>
                <a:br>
                  <a:rPr lang="en-US" i="1" dirty="0">
                    <a:solidFill>
                      <a:srgbClr val="003056"/>
                    </a:solidFill>
                  </a:rPr>
                </a:br>
                <a:r>
                  <a:rPr lang="en-US" i="1" dirty="0">
                    <a:solidFill>
                      <a:srgbClr val="003056"/>
                    </a:solidFill>
                  </a:rPr>
                  <a:t> </a:t>
                </a:r>
              </a:p>
            </p:txBody>
          </p:sp>
        </p:grpSp>
      </p:grpSp>
      <p:pic>
        <p:nvPicPr>
          <p:cNvPr id="9" name="Grafik 8">
            <a:extLst>
              <a:ext uri="{FF2B5EF4-FFF2-40B4-BE49-F238E27FC236}">
                <a16:creationId xmlns:a16="http://schemas.microsoft.com/office/drawing/2014/main" id="{A25D0581-2351-B3A3-58D4-A53BECFF417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9535" y="5013177"/>
            <a:ext cx="3419872" cy="1403403"/>
          </a:xfrm>
          <a:prstGeom prst="rect">
            <a:avLst/>
          </a:prstGeom>
        </p:spPr>
      </p:pic>
      <p:pic>
        <p:nvPicPr>
          <p:cNvPr id="21" name="Audio 20">
            <a:hlinkClick r:id="" action="ppaction://media"/>
            <a:extLst>
              <a:ext uri="{FF2B5EF4-FFF2-40B4-BE49-F238E27FC236}">
                <a16:creationId xmlns:a16="http://schemas.microsoft.com/office/drawing/2014/main" id="{52436671-6D34-1B75-1842-E41F743D23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80051117"/>
      </p:ext>
    </p:extLst>
  </p:cSld>
  <p:clrMapOvr>
    <a:masterClrMapping/>
  </p:clrMapOvr>
  <p:transition spd="slow" advTm="3661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Projects and Seminars</a:t>
            </a:r>
            <a:br>
              <a:rPr lang="en-US" sz="3200" dirty="0"/>
            </a:br>
            <a:r>
              <a:rPr lang="en-US" sz="3200" dirty="0"/>
              <a:t>Scientific Research Course</a:t>
            </a:r>
            <a:br>
              <a:rPr lang="en-US" sz="3200" dirty="0"/>
            </a:br>
            <a:r>
              <a:rPr lang="en-US" sz="2000" dirty="0"/>
              <a:t>Only MMDS and M.Sc. Business Informatics</a:t>
            </a:r>
            <a:endParaRPr lang="de-DE" sz="32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991544" y="1754476"/>
            <a:ext cx="7776000" cy="3924348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r>
              <a:rPr lang="en-US" dirty="0"/>
              <a:t>2 ECTS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Block seminar during the semester or in lecture-free period </a:t>
            </a:r>
          </a:p>
          <a:p>
            <a:endParaRPr lang="en-US" dirty="0"/>
          </a:p>
          <a:p>
            <a:r>
              <a:rPr lang="en-US" dirty="0"/>
              <a:t>Offered several times a year</a:t>
            </a:r>
          </a:p>
          <a:p>
            <a:endParaRPr lang="en-US" dirty="0"/>
          </a:p>
          <a:p>
            <a:r>
              <a:rPr lang="en-US" dirty="0"/>
              <a:t>Dates will be announced via mailing list </a:t>
            </a:r>
          </a:p>
          <a:p>
            <a:endParaRPr lang="de-DE" dirty="0"/>
          </a:p>
        </p:txBody>
      </p:sp>
      <p:pic>
        <p:nvPicPr>
          <p:cNvPr id="23" name="Grafik 22" descr="Ein Bild, das Zeitung, Text, Kreis, Schrift enthält.&#10;&#10;Automatisch generierte Beschreibung">
            <a:extLst>
              <a:ext uri="{FF2B5EF4-FFF2-40B4-BE49-F238E27FC236}">
                <a16:creationId xmlns:a16="http://schemas.microsoft.com/office/drawing/2014/main" id="{4AED5F31-A2A8-83B6-AA5D-8295EF9A93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5031" y="4437112"/>
            <a:ext cx="2916324" cy="1944216"/>
          </a:xfrm>
          <a:prstGeom prst="rect">
            <a:avLst/>
          </a:prstGeom>
        </p:spPr>
      </p:pic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D22F05D5-9DA1-1D8F-7FA2-3325D5C0A397}"/>
              </a:ext>
            </a:extLst>
          </p:cNvPr>
          <p:cNvGrpSpPr/>
          <p:nvPr/>
        </p:nvGrpSpPr>
        <p:grpSpPr>
          <a:xfrm>
            <a:off x="6744073" y="476672"/>
            <a:ext cx="1493135" cy="1718900"/>
            <a:chOff x="4803890" y="3933500"/>
            <a:chExt cx="1962341" cy="1872134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F511CA79-5D2F-6634-7D6B-4219AACA550D}"/>
                </a:ext>
              </a:extLst>
            </p:cNvPr>
            <p:cNvGrpSpPr/>
            <p:nvPr/>
          </p:nvGrpSpPr>
          <p:grpSpPr>
            <a:xfrm>
              <a:off x="5424407" y="4020000"/>
              <a:ext cx="840077" cy="842351"/>
              <a:chOff x="4223679" y="2983991"/>
              <a:chExt cx="914400" cy="914400"/>
            </a:xfrm>
          </p:grpSpPr>
          <p:pic>
            <p:nvPicPr>
              <p:cNvPr id="14" name="Graphic 7" descr="Magnifying glass">
                <a:extLst>
                  <a:ext uri="{FF2B5EF4-FFF2-40B4-BE49-F238E27FC236}">
                    <a16:creationId xmlns:a16="http://schemas.microsoft.com/office/drawing/2014/main" id="{AC4B6DEC-88CF-1272-E378-7F155E232C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4223679" y="2983991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15" name="Graphic 9" descr="List">
                <a:extLst>
                  <a:ext uri="{FF2B5EF4-FFF2-40B4-BE49-F238E27FC236}">
                    <a16:creationId xmlns:a16="http://schemas.microsoft.com/office/drawing/2014/main" id="{C5BD2DD2-F13E-8D0E-A8CD-81B64503214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4438497" y="3195457"/>
                <a:ext cx="331309" cy="331309"/>
              </a:xfrm>
              <a:prstGeom prst="rect">
                <a:avLst/>
              </a:prstGeom>
            </p:spPr>
          </p:pic>
        </p:grpSp>
        <p:sp>
          <p:nvSpPr>
            <p:cNvPr id="12" name="Rectangle 17">
              <a:extLst>
                <a:ext uri="{FF2B5EF4-FFF2-40B4-BE49-F238E27FC236}">
                  <a16:creationId xmlns:a16="http://schemas.microsoft.com/office/drawing/2014/main" id="{A7A119D1-B85F-A214-9F57-17972E8EE45E}"/>
                </a:ext>
              </a:extLst>
            </p:cNvPr>
            <p:cNvSpPr/>
            <p:nvPr/>
          </p:nvSpPr>
          <p:spPr>
            <a:xfrm>
              <a:off x="4803890" y="3933500"/>
              <a:ext cx="1962341" cy="1810608"/>
            </a:xfrm>
            <a:prstGeom prst="rect">
              <a:avLst/>
            </a:prstGeom>
            <a:noFill/>
            <a:ln>
              <a:solidFill>
                <a:srgbClr val="00837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20">
              <a:extLst>
                <a:ext uri="{FF2B5EF4-FFF2-40B4-BE49-F238E27FC236}">
                  <a16:creationId xmlns:a16="http://schemas.microsoft.com/office/drawing/2014/main" id="{8371FFB4-1F4C-D23D-1F48-1538AAFCAE41}"/>
                </a:ext>
              </a:extLst>
            </p:cNvPr>
            <p:cNvSpPr txBox="1"/>
            <p:nvPr/>
          </p:nvSpPr>
          <p:spPr>
            <a:xfrm>
              <a:off x="5124365" y="4799992"/>
              <a:ext cx="1440160" cy="10056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003056"/>
                  </a:solidFill>
                </a:rPr>
                <a:t>Scientific Research</a:t>
              </a:r>
            </a:p>
            <a:p>
              <a:pPr algn="ctr"/>
              <a:r>
                <a:rPr lang="en-US" i="1" dirty="0">
                  <a:solidFill>
                    <a:srgbClr val="003056"/>
                  </a:solidFill>
                </a:rPr>
                <a:t>2 ECTS</a:t>
              </a:r>
            </a:p>
          </p:txBody>
        </p:sp>
      </p:grp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FD4B036A-6485-23B9-35FE-AE7B299734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639457188"/>
      </p:ext>
    </p:extLst>
  </p:cSld>
  <p:clrMapOvr>
    <a:masterClrMapping/>
  </p:clrMapOvr>
  <p:transition spd="slow" advTm="1796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200" dirty="0"/>
              <a:t>Seminars</a:t>
            </a:r>
            <a:br>
              <a:rPr lang="de-DE" dirty="0"/>
            </a:b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endParaRPr lang="de-DE" dirty="0"/>
          </a:p>
        </p:txBody>
      </p:sp>
      <p:sp>
        <p:nvSpPr>
          <p:cNvPr id="5" name="Inhaltsplatzhalter 2"/>
          <p:cNvSpPr txBox="1">
            <a:spLocks/>
          </p:cNvSpPr>
          <p:nvPr/>
        </p:nvSpPr>
        <p:spPr>
          <a:xfrm>
            <a:off x="2018004" y="1484784"/>
            <a:ext cx="4104024" cy="450596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3056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rgbClr val="00305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305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rgbClr val="00305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rgbClr val="00305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  <a:p>
            <a:r>
              <a:rPr lang="en-US" dirty="0"/>
              <a:t>Registration for CS-seminars via Portal² in the beginning of the semester (there will be an email).</a:t>
            </a:r>
          </a:p>
          <a:p>
            <a:r>
              <a:rPr lang="en-US" dirty="0"/>
              <a:t>You have to choose at least 3 priorities</a:t>
            </a:r>
          </a:p>
          <a:p>
            <a:r>
              <a:rPr lang="en-US" dirty="0"/>
              <a:t>IE- and IS-seminars have different application process</a:t>
            </a:r>
          </a:p>
          <a:p>
            <a:r>
              <a:rPr lang="en-US" dirty="0"/>
              <a:t>BUT: consider the requirements of each seminar</a:t>
            </a:r>
          </a:p>
        </p:txBody>
      </p:sp>
      <p:pic>
        <p:nvPicPr>
          <p:cNvPr id="6" name="Grafik 5" descr="Ein Bild, das Clipart, Cartoon, Animierter Cartoon enthält.&#10;&#10;Automatisch generierte Beschreibung">
            <a:extLst>
              <a:ext uri="{FF2B5EF4-FFF2-40B4-BE49-F238E27FC236}">
                <a16:creationId xmlns:a16="http://schemas.microsoft.com/office/drawing/2014/main" id="{CA6C5A9A-7530-3750-8941-9F91A9E1E8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2064" y="1374161"/>
            <a:ext cx="3757956" cy="3757956"/>
          </a:xfrm>
          <a:prstGeom prst="rect">
            <a:avLst/>
          </a:prstGeom>
        </p:spPr>
      </p:pic>
      <p:pic>
        <p:nvPicPr>
          <p:cNvPr id="32" name="Audio 31">
            <a:hlinkClick r:id="" action="ppaction://media"/>
            <a:extLst>
              <a:ext uri="{FF2B5EF4-FFF2-40B4-BE49-F238E27FC236}">
                <a16:creationId xmlns:a16="http://schemas.microsoft.com/office/drawing/2014/main" id="{8B535632-28CD-0178-F209-6AF3480D5B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49344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550"/>
    </mc:Choice>
    <mc:Fallback xmlns="">
      <p:transition spd="slow" advTm="435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264B700A-D3B3-FE08-151E-3865FDE9010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</a:blip>
          <a:stretch>
            <a:fillRect/>
          </a:stretch>
        </p:blipFill>
        <p:spPr>
          <a:xfrm>
            <a:off x="1510187" y="1562444"/>
            <a:ext cx="9144000" cy="4009292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904545" y="2066500"/>
            <a:ext cx="5036395" cy="3229056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r>
              <a:rPr lang="en-US" dirty="0"/>
              <a:t>6 Months</a:t>
            </a:r>
          </a:p>
          <a:p>
            <a:r>
              <a:rPr lang="en-US" dirty="0"/>
              <a:t>Every chair has individual requirements that you have to fulfill to be considered</a:t>
            </a:r>
          </a:p>
          <a:p>
            <a:r>
              <a:rPr lang="en-US" dirty="0"/>
              <a:t>It is recommended to not write any exams during this period </a:t>
            </a:r>
          </a:p>
        </p:txBody>
      </p:sp>
      <p:pic>
        <p:nvPicPr>
          <p:cNvPr id="9" name="Graphic 8" descr="Graduation cap">
            <a:extLst>
              <a:ext uri="{FF2B5EF4-FFF2-40B4-BE49-F238E27FC236}">
                <a16:creationId xmlns:a16="http://schemas.microsoft.com/office/drawing/2014/main" id="{295075EF-77FF-F748-BEC6-4C62BF40EC8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286219" y="2948372"/>
            <a:ext cx="1465312" cy="1465312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F943E80-AB26-604C-A2E5-B1DDF7307CEB}"/>
              </a:ext>
            </a:extLst>
          </p:cNvPr>
          <p:cNvCxnSpPr/>
          <p:nvPr/>
        </p:nvCxnSpPr>
        <p:spPr>
          <a:xfrm>
            <a:off x="4511824" y="1844824"/>
            <a:ext cx="0" cy="3672408"/>
          </a:xfrm>
          <a:prstGeom prst="line">
            <a:avLst/>
          </a:prstGeom>
          <a:ln>
            <a:solidFill>
              <a:srgbClr val="0030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el 1">
            <a:extLst>
              <a:ext uri="{FF2B5EF4-FFF2-40B4-BE49-F238E27FC236}">
                <a16:creationId xmlns:a16="http://schemas.microsoft.com/office/drawing/2014/main" id="{CBEAABBB-E19D-A246-B796-E20C20BF5E8B}"/>
              </a:ext>
            </a:extLst>
          </p:cNvPr>
          <p:cNvSpPr txBox="1">
            <a:spLocks/>
          </p:cNvSpPr>
          <p:nvPr/>
        </p:nvSpPr>
        <p:spPr>
          <a:xfrm>
            <a:off x="2063552" y="548680"/>
            <a:ext cx="6840328" cy="57606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3000" b="1" kern="1200" baseline="0">
                <a:solidFill>
                  <a:srgbClr val="003056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spcBef>
                <a:spcPct val="20000"/>
              </a:spcBef>
            </a:pPr>
            <a:r>
              <a:rPr lang="en-US" sz="3200" dirty="0"/>
              <a:t>Masters Thesis</a:t>
            </a:r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6912DBE1-43CC-65A8-2049-255454F919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96555717"/>
      </p:ext>
    </p:extLst>
  </p:cSld>
  <p:clrMapOvr>
    <a:masterClrMapping/>
  </p:clrMapOvr>
  <p:transition spd="slow" advTm="2781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200" dirty="0"/>
              <a:t>Masters Thesis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063552" y="1124744"/>
            <a:ext cx="7776000" cy="4392488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In addition to the general information: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It is your own responsibility finding a supervisor</a:t>
            </a:r>
          </a:p>
          <a:p>
            <a:r>
              <a:rPr lang="en-US" dirty="0"/>
              <a:t>So, start early enough contacting relevant chairs</a:t>
            </a:r>
          </a:p>
          <a:p>
            <a:endParaRPr lang="en-US" dirty="0"/>
          </a:p>
          <a:p>
            <a:pPr marL="0" indent="0" algn="ctr">
              <a:buNone/>
            </a:pPr>
            <a:r>
              <a:rPr lang="en-US" sz="2000" dirty="0"/>
              <a:t>If you cannot find a supervisor after a relevant effort you can apply for our EMERGENCY-process.</a:t>
            </a:r>
          </a:p>
          <a:p>
            <a:pPr marL="0" indent="0" algn="ctr">
              <a:buNone/>
            </a:pPr>
            <a:r>
              <a:rPr lang="en-US" sz="2000" dirty="0"/>
              <a:t>But keep in mind: this is really for emergency and not Plan A to do!</a:t>
            </a:r>
          </a:p>
          <a:p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8D33E25-9F48-C078-F03A-B10E3CB4D851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</a:blip>
          <a:stretch>
            <a:fillRect/>
          </a:stretch>
        </p:blipFill>
        <p:spPr>
          <a:xfrm>
            <a:off x="1510187" y="1412776"/>
            <a:ext cx="9144000" cy="4158960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6CF4923F-5BDC-7619-73F8-CC42F0FFDAB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17391212"/>
      </p:ext>
    </p:extLst>
  </p:cSld>
  <p:clrMapOvr>
    <a:masterClrMapping/>
  </p:clrMapOvr>
  <p:transition spd="slow" advTm="4257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Overview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CC166-4E39-43B8-AB91-BDD1C4C9E224}" type="slidenum">
              <a:rPr lang="de-DE" smtClean="0"/>
              <a:t>2</a:t>
            </a:fld>
            <a:endParaRPr lang="de-DE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5F404A50-670C-5646-AF3E-B9AA1156A9F2}"/>
              </a:ext>
            </a:extLst>
          </p:cNvPr>
          <p:cNvSpPr/>
          <p:nvPr/>
        </p:nvSpPr>
        <p:spPr>
          <a:xfrm>
            <a:off x="2582597" y="1484809"/>
            <a:ext cx="2225224" cy="4104456"/>
          </a:xfrm>
          <a:prstGeom prst="roundRect">
            <a:avLst/>
          </a:prstGeom>
          <a:noFill/>
          <a:ln>
            <a:solidFill>
              <a:srgbClr val="0030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6FCECB37-BC60-CB4E-BC25-D9E2DF43D18E}"/>
              </a:ext>
            </a:extLst>
          </p:cNvPr>
          <p:cNvSpPr/>
          <p:nvPr/>
        </p:nvSpPr>
        <p:spPr>
          <a:xfrm>
            <a:off x="7384179" y="1522909"/>
            <a:ext cx="2225224" cy="4104456"/>
          </a:xfrm>
          <a:prstGeom prst="roundRect">
            <a:avLst/>
          </a:prstGeom>
          <a:noFill/>
          <a:ln>
            <a:solidFill>
              <a:srgbClr val="0030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Graphic 14" descr="Tools">
            <a:extLst>
              <a:ext uri="{FF2B5EF4-FFF2-40B4-BE49-F238E27FC236}">
                <a16:creationId xmlns:a16="http://schemas.microsoft.com/office/drawing/2014/main" id="{337F577D-0B71-5E48-AB5D-6F99AA9298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18243" y="1699656"/>
            <a:ext cx="553933" cy="55393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6A0187B-0546-DB45-B84B-2DED944BF6E8}"/>
              </a:ext>
            </a:extLst>
          </p:cNvPr>
          <p:cNvSpPr txBox="1"/>
          <p:nvPr/>
        </p:nvSpPr>
        <p:spPr>
          <a:xfrm>
            <a:off x="2678717" y="2783116"/>
            <a:ext cx="20329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Module Catalog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Portal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1EA8063-A89D-C24F-8447-F77FBA0F5127}"/>
              </a:ext>
            </a:extLst>
          </p:cNvPr>
          <p:cNvSpPr txBox="1"/>
          <p:nvPr/>
        </p:nvSpPr>
        <p:spPr>
          <a:xfrm>
            <a:off x="3191151" y="2284222"/>
            <a:ext cx="9648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Utensils</a:t>
            </a:r>
          </a:p>
        </p:txBody>
      </p:sp>
      <p:pic>
        <p:nvPicPr>
          <p:cNvPr id="24" name="Graphic 23" descr="Playbook">
            <a:extLst>
              <a:ext uri="{FF2B5EF4-FFF2-40B4-BE49-F238E27FC236}">
                <a16:creationId xmlns:a16="http://schemas.microsoft.com/office/drawing/2014/main" id="{6644340B-9DEA-CD44-AD15-6CA24BD9F3C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136784" y="1654715"/>
            <a:ext cx="720015" cy="720015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708525A6-6D52-3A4E-BFB6-362DE0D1238D}"/>
              </a:ext>
            </a:extLst>
          </p:cNvPr>
          <p:cNvSpPr txBox="1"/>
          <p:nvPr/>
        </p:nvSpPr>
        <p:spPr>
          <a:xfrm>
            <a:off x="7456314" y="2783149"/>
            <a:ext cx="208095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Milestones during your studies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Who to contact when?</a:t>
            </a:r>
          </a:p>
          <a:p>
            <a:endParaRPr 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71E7E3F-4E36-E14F-BD98-C545AD7066E5}"/>
              </a:ext>
            </a:extLst>
          </p:cNvPr>
          <p:cNvSpPr txBox="1"/>
          <p:nvPr/>
        </p:nvSpPr>
        <p:spPr>
          <a:xfrm>
            <a:off x="7841585" y="2323567"/>
            <a:ext cx="14148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Degree Plan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10F57114-BB90-039D-F1EC-11FA2089C8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986426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50"/>
    </mc:Choice>
    <mc:Fallback xmlns="">
      <p:transition spd="slow" advTm="155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208000" y="584684"/>
            <a:ext cx="5832216" cy="1141200"/>
          </a:xfrm>
        </p:spPr>
        <p:txBody>
          <a:bodyPr/>
          <a:lstStyle/>
          <a:p>
            <a:r>
              <a:rPr lang="en-US" sz="3200" dirty="0"/>
              <a:t>Master‘s Thesis 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919536" y="1329672"/>
            <a:ext cx="8443006" cy="5339688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How to find a supervisor and a topic:</a:t>
            </a:r>
          </a:p>
          <a:p>
            <a:pPr marL="0" indent="0">
              <a:buNone/>
            </a:pPr>
            <a:endParaRPr lang="en-US" b="1" dirty="0"/>
          </a:p>
          <a:p>
            <a:r>
              <a:rPr lang="en-US" sz="2200" dirty="0"/>
              <a:t>Learn about relevant topics for a thesis in the lectures and especially the current and past seminars.</a:t>
            </a:r>
          </a:p>
          <a:p>
            <a:pPr marL="285750"/>
            <a:r>
              <a:rPr lang="en-US" sz="2200" dirty="0"/>
              <a:t>Ask the people giving those courses about possible topics.</a:t>
            </a:r>
          </a:p>
          <a:p>
            <a:pPr marL="285750"/>
            <a:r>
              <a:rPr lang="en-US" sz="2200" dirty="0"/>
              <a:t>Look at our websites for published lists of possible topics.</a:t>
            </a:r>
          </a:p>
          <a:p>
            <a:pPr marL="285750"/>
            <a:r>
              <a:rPr lang="en-US" sz="2200" dirty="0"/>
              <a:t>Create your own idea.</a:t>
            </a:r>
          </a:p>
          <a:p>
            <a:pPr marL="285750"/>
            <a:r>
              <a:rPr lang="en-US" sz="2200" dirty="0"/>
              <a:t>Start at the end of the 2</a:t>
            </a:r>
            <a:r>
              <a:rPr lang="en-US" sz="2200" baseline="30000" dirty="0"/>
              <a:t>nd</a:t>
            </a:r>
            <a:r>
              <a:rPr lang="en-US" sz="2200" dirty="0"/>
              <a:t> semester to find a supervisor and a topic!</a:t>
            </a:r>
          </a:p>
          <a:p>
            <a:pPr marL="285750"/>
            <a:r>
              <a:rPr lang="en-US" sz="2200" dirty="0"/>
              <a:t>Find more information here:</a:t>
            </a:r>
          </a:p>
          <a:p>
            <a:pPr marL="0" indent="0">
              <a:buNone/>
            </a:pPr>
            <a:r>
              <a:rPr lang="en-US" sz="1600" dirty="0">
                <a:hlinkClick r:id="rId5"/>
              </a:rPr>
              <a:t>https://www.wim.uni-mannheim.de/studium/studienorganisation/m-sc-business-informatics/#c109248</a:t>
            </a:r>
            <a:endParaRPr lang="en-US" sz="1600" dirty="0"/>
          </a:p>
          <a:p>
            <a:pPr marL="0" indent="0">
              <a:buNone/>
            </a:pPr>
            <a:r>
              <a:rPr lang="en-US" sz="1600" dirty="0">
                <a:hlinkClick r:id="rId6"/>
              </a:rPr>
              <a:t>https://www.wim.uni-mannheim.de/studium/studienorganisation/mannheim-master-in-data-science/#c112252</a:t>
            </a:r>
            <a:r>
              <a:rPr lang="en-US" sz="1600" dirty="0"/>
              <a:t>	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CC166-4E39-43B8-AB91-BDD1C4C9E224}" type="slidenum">
              <a:rPr lang="de-DE" smtClean="0"/>
              <a:t>20</a:t>
            </a:fld>
            <a:endParaRPr lang="de-DE"/>
          </a:p>
        </p:txBody>
      </p:sp>
      <p:sp>
        <p:nvSpPr>
          <p:cNvPr id="7" name="Fußzeilenplatzhalter 4"/>
          <p:cNvSpPr txBox="1">
            <a:spLocks/>
          </p:cNvSpPr>
          <p:nvPr/>
        </p:nvSpPr>
        <p:spPr>
          <a:xfrm>
            <a:off x="3413770" y="5342316"/>
            <a:ext cx="6948772" cy="50405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200" kern="1200">
                <a:solidFill>
                  <a:srgbClr val="003056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sz="2000" dirty="0"/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A6AC5E17-33FC-DFD2-CE13-52DEEB62374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21586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574"/>
    </mc:Choice>
    <mc:Fallback xmlns="">
      <p:transition spd="slow" advTm="695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US"/>
              <a:t>Plagiarism</a:t>
            </a:r>
          </a:p>
        </p:txBody>
      </p:sp>
      <p:graphicFrame>
        <p:nvGraphicFramePr>
          <p:cNvPr id="10" name="Inhaltsplatzhalter 2">
            <a:extLst>
              <a:ext uri="{FF2B5EF4-FFF2-40B4-BE49-F238E27FC236}">
                <a16:creationId xmlns:a16="http://schemas.microsoft.com/office/drawing/2014/main" id="{AAB13B17-BAD4-B6CA-B6BA-E86C5102DD80}"/>
              </a:ext>
            </a:extLst>
          </p:cNvPr>
          <p:cNvGraphicFramePr>
            <a:graphicFrameLocks noGrp="1"/>
          </p:cNvGraphicFramePr>
          <p:nvPr>
            <p:ph sz="half" idx="1"/>
          </p:nvPr>
        </p:nvGraphicFramePr>
        <p:xfrm>
          <a:off x="2208213" y="1984376"/>
          <a:ext cx="5478462" cy="38338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FC0CC166-4E39-43B8-AB91-BDD1C4C9E224}" type="slidenum">
              <a:rPr lang="de-DE" smtClean="0"/>
              <a:pPr>
                <a:lnSpc>
                  <a:spcPct val="90000"/>
                </a:lnSpc>
                <a:spcAft>
                  <a:spcPts val="600"/>
                </a:spcAft>
              </a:pPr>
              <a:t>21</a:t>
            </a:fld>
            <a:endParaRPr lang="de-DE"/>
          </a:p>
        </p:txBody>
      </p:sp>
      <p:pic>
        <p:nvPicPr>
          <p:cNvPr id="28" name="Bildplatzhalter 27" descr="Ein Bild, das Text enthält.&#10;&#10;Automatisch generierte Beschreibung">
            <a:extLst>
              <a:ext uri="{FF2B5EF4-FFF2-40B4-BE49-F238E27FC236}">
                <a16:creationId xmlns:a16="http://schemas.microsoft.com/office/drawing/2014/main" id="{6378A1D4-FD3D-2C9D-39ED-7B129F5104CE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06" r="20806"/>
          <a:stretch>
            <a:fillRect/>
          </a:stretch>
        </p:blipFill>
        <p:spPr>
          <a:xfrm>
            <a:off x="7899400" y="2619376"/>
            <a:ext cx="2029604" cy="2177777"/>
          </a:xfrm>
        </p:spPr>
      </p:pic>
      <p:sp>
        <p:nvSpPr>
          <p:cNvPr id="7" name="Fußzeilenplatzhalter 4"/>
          <p:cNvSpPr txBox="1">
            <a:spLocks/>
          </p:cNvSpPr>
          <p:nvPr/>
        </p:nvSpPr>
        <p:spPr>
          <a:xfrm>
            <a:off x="3413770" y="5342316"/>
            <a:ext cx="6948772" cy="50405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200" kern="1200">
                <a:solidFill>
                  <a:srgbClr val="003056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sz="2000" dirty="0"/>
          </a:p>
        </p:txBody>
      </p:sp>
      <p:sp>
        <p:nvSpPr>
          <p:cNvPr id="8" name="Inhaltsplatzhalter 2"/>
          <p:cNvSpPr txBox="1">
            <a:spLocks/>
          </p:cNvSpPr>
          <p:nvPr/>
        </p:nvSpPr>
        <p:spPr>
          <a:xfrm>
            <a:off x="2190596" y="5359688"/>
            <a:ext cx="7920448" cy="144016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3056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rgbClr val="00305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305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rgbClr val="00305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rgbClr val="00305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/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70A91695-29C6-702D-C447-765C0FD767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135762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597"/>
    </mc:Choice>
    <mc:Fallback xmlns="">
      <p:transition spd="slow" advTm="275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de-DE"/>
              <a:t>Time Limits</a:t>
            </a:r>
          </a:p>
        </p:txBody>
      </p:sp>
      <p:graphicFrame>
        <p:nvGraphicFramePr>
          <p:cNvPr id="9" name="Inhaltsplatzhalter 2">
            <a:extLst>
              <a:ext uri="{FF2B5EF4-FFF2-40B4-BE49-F238E27FC236}">
                <a16:creationId xmlns:a16="http://schemas.microsoft.com/office/drawing/2014/main" id="{6CC6D043-918B-5950-D555-D68B846A0BB6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208214" y="1982788"/>
          <a:ext cx="7775575" cy="38338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FC0CC166-4E39-43B8-AB91-BDD1C4C9E224}" type="slidenum">
              <a:rPr lang="de-DE" smtClean="0"/>
              <a:pPr>
                <a:lnSpc>
                  <a:spcPct val="90000"/>
                </a:lnSpc>
                <a:spcAft>
                  <a:spcPts val="600"/>
                </a:spcAft>
              </a:pPr>
              <a:t>22</a:t>
            </a:fld>
            <a:endParaRPr lang="de-DE"/>
          </a:p>
        </p:txBody>
      </p:sp>
      <p:sp>
        <p:nvSpPr>
          <p:cNvPr id="7" name="Fußzeilenplatzhalter 4"/>
          <p:cNvSpPr txBox="1">
            <a:spLocks/>
          </p:cNvSpPr>
          <p:nvPr/>
        </p:nvSpPr>
        <p:spPr>
          <a:xfrm>
            <a:off x="3413770" y="5342316"/>
            <a:ext cx="6948772" cy="50405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200" kern="1200">
                <a:solidFill>
                  <a:srgbClr val="003056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sz="2000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3EB38080-9DBA-CF26-A2E1-8F452F5CD2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024739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842"/>
    </mc:Choice>
    <mc:Fallback xmlns="">
      <p:transition spd="slow" advTm="188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Overview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CC166-4E39-43B8-AB91-BDD1C4C9E224}" type="slidenum">
              <a:rPr lang="de-DE" smtClean="0"/>
              <a:t>3</a:t>
            </a:fld>
            <a:endParaRPr lang="de-DE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5F404A50-670C-5646-AF3E-B9AA1156A9F2}"/>
              </a:ext>
            </a:extLst>
          </p:cNvPr>
          <p:cNvSpPr/>
          <p:nvPr/>
        </p:nvSpPr>
        <p:spPr>
          <a:xfrm>
            <a:off x="2578487" y="1471067"/>
            <a:ext cx="2225224" cy="4104456"/>
          </a:xfrm>
          <a:prstGeom prst="roundRect">
            <a:avLst/>
          </a:prstGeom>
          <a:noFill/>
          <a:ln>
            <a:solidFill>
              <a:srgbClr val="0030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6FCECB37-BC60-CB4E-BC25-D9E2DF43D18E}"/>
              </a:ext>
            </a:extLst>
          </p:cNvPr>
          <p:cNvSpPr/>
          <p:nvPr/>
        </p:nvSpPr>
        <p:spPr>
          <a:xfrm>
            <a:off x="7466380" y="1532434"/>
            <a:ext cx="2225224" cy="4104456"/>
          </a:xfrm>
          <a:prstGeom prst="roundRect">
            <a:avLst/>
          </a:prstGeom>
          <a:noFill/>
          <a:ln>
            <a:solidFill>
              <a:srgbClr val="0030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Graphic 14" descr="Tools">
            <a:extLst>
              <a:ext uri="{FF2B5EF4-FFF2-40B4-BE49-F238E27FC236}">
                <a16:creationId xmlns:a16="http://schemas.microsoft.com/office/drawing/2014/main" id="{337F577D-0B71-5E48-AB5D-6F99AA9298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14133" y="1685914"/>
            <a:ext cx="553933" cy="55393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6A0187B-0546-DB45-B84B-2DED944BF6E8}"/>
              </a:ext>
            </a:extLst>
          </p:cNvPr>
          <p:cNvSpPr txBox="1"/>
          <p:nvPr/>
        </p:nvSpPr>
        <p:spPr>
          <a:xfrm>
            <a:off x="2674607" y="2769374"/>
            <a:ext cx="20329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Module Catalog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Portal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1EA8063-A89D-C24F-8447-F77FBA0F5127}"/>
              </a:ext>
            </a:extLst>
          </p:cNvPr>
          <p:cNvSpPr txBox="1"/>
          <p:nvPr/>
        </p:nvSpPr>
        <p:spPr>
          <a:xfrm>
            <a:off x="3187041" y="2270480"/>
            <a:ext cx="9648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Utensils</a:t>
            </a:r>
          </a:p>
        </p:txBody>
      </p:sp>
      <p:pic>
        <p:nvPicPr>
          <p:cNvPr id="24" name="Graphic 23" descr="Playbook">
            <a:extLst>
              <a:ext uri="{FF2B5EF4-FFF2-40B4-BE49-F238E27FC236}">
                <a16:creationId xmlns:a16="http://schemas.microsoft.com/office/drawing/2014/main" id="{6644340B-9DEA-CD44-AD15-6CA24BD9F3C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218985" y="1664240"/>
            <a:ext cx="720015" cy="720015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708525A6-6D52-3A4E-BFB6-362DE0D1238D}"/>
              </a:ext>
            </a:extLst>
          </p:cNvPr>
          <p:cNvSpPr txBox="1"/>
          <p:nvPr/>
        </p:nvSpPr>
        <p:spPr>
          <a:xfrm>
            <a:off x="7538515" y="2792674"/>
            <a:ext cx="208095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Milestones during your studies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Who to contact when?</a:t>
            </a:r>
          </a:p>
          <a:p>
            <a:endParaRPr 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71E7E3F-4E36-E14F-BD98-C545AD7066E5}"/>
              </a:ext>
            </a:extLst>
          </p:cNvPr>
          <p:cNvSpPr txBox="1"/>
          <p:nvPr/>
        </p:nvSpPr>
        <p:spPr>
          <a:xfrm>
            <a:off x="7923786" y="2333092"/>
            <a:ext cx="14148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Degree Plan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CDFE15F2-4876-874B-9700-AC4463375CF0}"/>
              </a:ext>
            </a:extLst>
          </p:cNvPr>
          <p:cNvSpPr/>
          <p:nvPr/>
        </p:nvSpPr>
        <p:spPr>
          <a:xfrm>
            <a:off x="7464942" y="1532434"/>
            <a:ext cx="2225224" cy="4104456"/>
          </a:xfrm>
          <a:prstGeom prst="roundRect">
            <a:avLst/>
          </a:prstGeom>
          <a:solidFill>
            <a:schemeClr val="bg1">
              <a:lumMod val="50000"/>
              <a:alpha val="86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2CB39870-4CB8-0EC6-0A5C-CA466992DF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85520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57"/>
    </mc:Choice>
    <mc:Fallback xmlns="">
      <p:transition spd="slow" advTm="58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863C37B1-29A3-334F-866A-702781240752}"/>
              </a:ext>
            </a:extLst>
          </p:cNvPr>
          <p:cNvGrpSpPr/>
          <p:nvPr/>
        </p:nvGrpSpPr>
        <p:grpSpPr>
          <a:xfrm>
            <a:off x="8303593" y="4464444"/>
            <a:ext cx="840078" cy="842351"/>
            <a:chOff x="4114800" y="2971800"/>
            <a:chExt cx="914400" cy="914400"/>
          </a:xfrm>
        </p:grpSpPr>
        <p:pic>
          <p:nvPicPr>
            <p:cNvPr id="8" name="Graphic 7" descr="Magnifying glass">
              <a:extLst>
                <a:ext uri="{FF2B5EF4-FFF2-40B4-BE49-F238E27FC236}">
                  <a16:creationId xmlns:a16="http://schemas.microsoft.com/office/drawing/2014/main" id="{F1CF2AE7-6358-744C-ACA4-71C69121D8C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114800" y="2971800"/>
              <a:ext cx="914400" cy="914400"/>
            </a:xfrm>
            <a:prstGeom prst="rect">
              <a:avLst/>
            </a:prstGeom>
          </p:spPr>
        </p:pic>
        <p:pic>
          <p:nvPicPr>
            <p:cNvPr id="10" name="Graphic 9" descr="List">
              <a:extLst>
                <a:ext uri="{FF2B5EF4-FFF2-40B4-BE49-F238E27FC236}">
                  <a16:creationId xmlns:a16="http://schemas.microsoft.com/office/drawing/2014/main" id="{31907807-54DA-E243-B206-FCFDCB759C4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312699" y="3191908"/>
              <a:ext cx="331309" cy="331309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8AF43F7-4684-FD42-ACCE-3210D38C293F}"/>
              </a:ext>
            </a:extLst>
          </p:cNvPr>
          <p:cNvGrpSpPr/>
          <p:nvPr/>
        </p:nvGrpSpPr>
        <p:grpSpPr>
          <a:xfrm>
            <a:off x="8295966" y="2697438"/>
            <a:ext cx="936609" cy="914400"/>
            <a:chOff x="7236296" y="2790307"/>
            <a:chExt cx="936609" cy="914400"/>
          </a:xfrm>
        </p:grpSpPr>
        <p:pic>
          <p:nvPicPr>
            <p:cNvPr id="13" name="Graphic 12" descr="Pencil">
              <a:extLst>
                <a:ext uri="{FF2B5EF4-FFF2-40B4-BE49-F238E27FC236}">
                  <a16:creationId xmlns:a16="http://schemas.microsoft.com/office/drawing/2014/main" id="{A5AC990A-CEA9-CA4D-9160-D2DB7E54865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7621488" y="2971799"/>
              <a:ext cx="551417" cy="551417"/>
            </a:xfrm>
            <a:prstGeom prst="rect">
              <a:avLst/>
            </a:prstGeom>
          </p:spPr>
        </p:pic>
        <p:pic>
          <p:nvPicPr>
            <p:cNvPr id="15" name="Graphic 14" descr="Clipboard">
              <a:extLst>
                <a:ext uri="{FF2B5EF4-FFF2-40B4-BE49-F238E27FC236}">
                  <a16:creationId xmlns:a16="http://schemas.microsoft.com/office/drawing/2014/main" id="{4480EE12-7C09-F44A-B57D-AFEBD027B1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7236296" y="2790307"/>
              <a:ext cx="914400" cy="914400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B4EB198-5539-AF4A-9557-35C7B7437B15}"/>
              </a:ext>
            </a:extLst>
          </p:cNvPr>
          <p:cNvGrpSpPr/>
          <p:nvPr/>
        </p:nvGrpSpPr>
        <p:grpSpPr>
          <a:xfrm>
            <a:off x="5857852" y="3167603"/>
            <a:ext cx="1440160" cy="2783946"/>
            <a:chOff x="2600842" y="3439852"/>
            <a:chExt cx="1440160" cy="2783946"/>
          </a:xfrm>
        </p:grpSpPr>
        <p:pic>
          <p:nvPicPr>
            <p:cNvPr id="5" name="Graphic 4" descr="Meeting">
              <a:extLst>
                <a:ext uri="{FF2B5EF4-FFF2-40B4-BE49-F238E27FC236}">
                  <a16:creationId xmlns:a16="http://schemas.microsoft.com/office/drawing/2014/main" id="{2C349CDB-99BF-044B-A7BE-99AC7FE1E5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2841549" y="3439852"/>
              <a:ext cx="914400" cy="914400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308D319-E0B8-0444-9ADC-FE72D362C425}"/>
                </a:ext>
              </a:extLst>
            </p:cNvPr>
            <p:cNvSpPr txBox="1"/>
            <p:nvPr/>
          </p:nvSpPr>
          <p:spPr>
            <a:xfrm>
              <a:off x="2600842" y="4192473"/>
              <a:ext cx="1440160" cy="2031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003056"/>
                  </a:solidFill>
                </a:rPr>
                <a:t>Team Project/ </a:t>
              </a:r>
              <a:r>
                <a:rPr lang="en-US" b="1" i="1" dirty="0">
                  <a:solidFill>
                    <a:srgbClr val="003056"/>
                  </a:solidFill>
                </a:rPr>
                <a:t>Individual Project (only MMDS)</a:t>
              </a:r>
            </a:p>
            <a:p>
              <a:pPr algn="ctr"/>
              <a:r>
                <a:rPr lang="en-US" i="1" dirty="0">
                  <a:solidFill>
                    <a:srgbClr val="003056"/>
                  </a:solidFill>
                </a:rPr>
                <a:t>12 ECTS / 8 ECTS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D90AECAE-0D3C-6049-BD66-3D4204A5F4F4}"/>
              </a:ext>
            </a:extLst>
          </p:cNvPr>
          <p:cNvSpPr txBox="1"/>
          <p:nvPr/>
        </p:nvSpPr>
        <p:spPr>
          <a:xfrm>
            <a:off x="8044190" y="5276452"/>
            <a:ext cx="14401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3056"/>
                </a:solidFill>
              </a:rPr>
              <a:t>Scientific Research</a:t>
            </a:r>
          </a:p>
          <a:p>
            <a:pPr algn="ctr"/>
            <a:r>
              <a:rPr lang="en-US" i="1" dirty="0">
                <a:solidFill>
                  <a:srgbClr val="003056"/>
                </a:solidFill>
              </a:rPr>
              <a:t>2 ECTS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E9D847F-6D69-B54A-86B9-1D753250CBBE}"/>
              </a:ext>
            </a:extLst>
          </p:cNvPr>
          <p:cNvSpPr txBox="1"/>
          <p:nvPr/>
        </p:nvSpPr>
        <p:spPr>
          <a:xfrm>
            <a:off x="8044190" y="3611839"/>
            <a:ext cx="1440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3056"/>
                </a:solidFill>
              </a:rPr>
              <a:t>Seminar</a:t>
            </a:r>
          </a:p>
          <a:p>
            <a:pPr algn="ctr"/>
            <a:r>
              <a:rPr lang="en-US" i="1" dirty="0">
                <a:solidFill>
                  <a:srgbClr val="003056"/>
                </a:solidFill>
              </a:rPr>
              <a:t>4 ECTS</a:t>
            </a:r>
          </a:p>
        </p:txBody>
      </p:sp>
      <p:sp>
        <p:nvSpPr>
          <p:cNvPr id="25" name="Titel 1">
            <a:extLst>
              <a:ext uri="{FF2B5EF4-FFF2-40B4-BE49-F238E27FC236}">
                <a16:creationId xmlns:a16="http://schemas.microsoft.com/office/drawing/2014/main" id="{142E95A0-6ACC-5441-8604-6F09E949DF80}"/>
              </a:ext>
            </a:extLst>
          </p:cNvPr>
          <p:cNvSpPr txBox="1">
            <a:spLocks/>
          </p:cNvSpPr>
          <p:nvPr/>
        </p:nvSpPr>
        <p:spPr>
          <a:xfrm>
            <a:off x="2063552" y="548680"/>
            <a:ext cx="6840328" cy="57606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3000" b="1" kern="1200" baseline="0">
                <a:solidFill>
                  <a:srgbClr val="003056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spcBef>
                <a:spcPct val="20000"/>
              </a:spcBef>
            </a:pPr>
            <a:r>
              <a:rPr lang="en-US" sz="3200" dirty="0"/>
              <a:t>Types of Modules (MMDS and M.Sc. Business Informatics)</a:t>
            </a:r>
          </a:p>
          <a:p>
            <a:pPr lvl="0">
              <a:spcBef>
                <a:spcPct val="20000"/>
              </a:spcBef>
            </a:pPr>
            <a:endParaRPr lang="en-US" sz="3200" dirty="0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810A80E4-354A-4946-9B43-3EC7B1F494F1}"/>
              </a:ext>
            </a:extLst>
          </p:cNvPr>
          <p:cNvSpPr/>
          <p:nvPr/>
        </p:nvSpPr>
        <p:spPr>
          <a:xfrm>
            <a:off x="5772208" y="2492896"/>
            <a:ext cx="1645903" cy="3719202"/>
          </a:xfrm>
          <a:prstGeom prst="roundRect">
            <a:avLst/>
          </a:prstGeom>
          <a:noFill/>
          <a:ln>
            <a:solidFill>
              <a:srgbClr val="0067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343A74BC-CE13-F047-8C9F-FCC25D2CD6FC}"/>
              </a:ext>
            </a:extLst>
          </p:cNvPr>
          <p:cNvSpPr/>
          <p:nvPr/>
        </p:nvSpPr>
        <p:spPr>
          <a:xfrm>
            <a:off x="7771995" y="2492896"/>
            <a:ext cx="1962341" cy="1810608"/>
          </a:xfrm>
          <a:prstGeom prst="roundRect">
            <a:avLst/>
          </a:prstGeom>
          <a:noFill/>
          <a:ln>
            <a:solidFill>
              <a:srgbClr val="0067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E5AC61AF-5DF7-C743-9B16-A77CB1C7A410}"/>
              </a:ext>
            </a:extLst>
          </p:cNvPr>
          <p:cNvSpPr/>
          <p:nvPr/>
        </p:nvSpPr>
        <p:spPr>
          <a:xfrm>
            <a:off x="7771995" y="4401490"/>
            <a:ext cx="1962341" cy="1810608"/>
          </a:xfrm>
          <a:prstGeom prst="roundRect">
            <a:avLst/>
          </a:prstGeom>
          <a:noFill/>
          <a:ln>
            <a:solidFill>
              <a:srgbClr val="0067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4DDC8FDD-041E-4E46-A0BB-9B172B96C949}"/>
              </a:ext>
            </a:extLst>
          </p:cNvPr>
          <p:cNvSpPr/>
          <p:nvPr/>
        </p:nvSpPr>
        <p:spPr>
          <a:xfrm>
            <a:off x="2423592" y="2492896"/>
            <a:ext cx="2910074" cy="3719202"/>
          </a:xfrm>
          <a:prstGeom prst="roundRect">
            <a:avLst/>
          </a:prstGeom>
          <a:noFill/>
          <a:ln>
            <a:solidFill>
              <a:srgbClr val="0067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C3B8678-EA64-3845-B432-FF646581DEA8}"/>
              </a:ext>
            </a:extLst>
          </p:cNvPr>
          <p:cNvGrpSpPr/>
          <p:nvPr/>
        </p:nvGrpSpPr>
        <p:grpSpPr>
          <a:xfrm rot="1307870">
            <a:off x="3199925" y="3522139"/>
            <a:ext cx="888979" cy="877567"/>
            <a:chOff x="503649" y="1136002"/>
            <a:chExt cx="3528392" cy="3528392"/>
          </a:xfrm>
          <a:solidFill>
            <a:srgbClr val="00837F"/>
          </a:solidFill>
        </p:grpSpPr>
        <p:pic>
          <p:nvPicPr>
            <p:cNvPr id="27" name="Graphic 26" descr="Single gear">
              <a:extLst>
                <a:ext uri="{FF2B5EF4-FFF2-40B4-BE49-F238E27FC236}">
                  <a16:creationId xmlns:a16="http://schemas.microsoft.com/office/drawing/2014/main" id="{681BB9ED-F066-8049-B35E-E351AE6F3CD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503649" y="1136002"/>
              <a:ext cx="3528392" cy="3528392"/>
            </a:xfrm>
            <a:prstGeom prst="rect">
              <a:avLst/>
            </a:prstGeom>
          </p:spPr>
        </p:pic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DFBD3255-6301-D44F-8ED2-8FD3167467D9}"/>
                </a:ext>
              </a:extLst>
            </p:cNvPr>
            <p:cNvSpPr/>
            <p:nvPr/>
          </p:nvSpPr>
          <p:spPr>
            <a:xfrm>
              <a:off x="1691781" y="2397701"/>
              <a:ext cx="1152128" cy="1008683"/>
            </a:xfrm>
            <a:prstGeom prst="ellipse">
              <a:avLst/>
            </a:prstGeom>
            <a:grpFill/>
            <a:ln>
              <a:solidFill>
                <a:srgbClr val="00837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D9C73377-2D76-FF43-9F47-797347030FE4}"/>
              </a:ext>
            </a:extLst>
          </p:cNvPr>
          <p:cNvGrpSpPr/>
          <p:nvPr/>
        </p:nvGrpSpPr>
        <p:grpSpPr>
          <a:xfrm rot="1307870">
            <a:off x="3797395" y="3960565"/>
            <a:ext cx="606012" cy="595211"/>
            <a:chOff x="503649" y="1136002"/>
            <a:chExt cx="3528392" cy="3528392"/>
          </a:xfrm>
          <a:solidFill>
            <a:srgbClr val="00837F"/>
          </a:solidFill>
        </p:grpSpPr>
        <p:pic>
          <p:nvPicPr>
            <p:cNvPr id="30" name="Graphic 29" descr="Single gear">
              <a:extLst>
                <a:ext uri="{FF2B5EF4-FFF2-40B4-BE49-F238E27FC236}">
                  <a16:creationId xmlns:a16="http://schemas.microsoft.com/office/drawing/2014/main" id="{0C181EA7-7DDB-4440-9C4D-E8D0904423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503649" y="1136002"/>
              <a:ext cx="3528392" cy="3528392"/>
            </a:xfrm>
            <a:prstGeom prst="rect">
              <a:avLst/>
            </a:prstGeom>
          </p:spPr>
        </p:pic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7B65AFDA-FE75-A24E-9056-E6C03769E3B9}"/>
                </a:ext>
              </a:extLst>
            </p:cNvPr>
            <p:cNvSpPr/>
            <p:nvPr/>
          </p:nvSpPr>
          <p:spPr>
            <a:xfrm>
              <a:off x="1691781" y="2397701"/>
              <a:ext cx="1152128" cy="1008683"/>
            </a:xfrm>
            <a:prstGeom prst="ellipse">
              <a:avLst/>
            </a:prstGeom>
            <a:solidFill>
              <a:srgbClr val="003056"/>
            </a:solidFill>
            <a:ln>
              <a:solidFill>
                <a:srgbClr val="00305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8AA95B70-B69D-3F42-A406-267008D72AD2}"/>
              </a:ext>
            </a:extLst>
          </p:cNvPr>
          <p:cNvGrpSpPr/>
          <p:nvPr/>
        </p:nvGrpSpPr>
        <p:grpSpPr>
          <a:xfrm rot="1307870">
            <a:off x="3889043" y="3581115"/>
            <a:ext cx="517746" cy="529224"/>
            <a:chOff x="503649" y="1136002"/>
            <a:chExt cx="3528392" cy="3528392"/>
          </a:xfrm>
          <a:solidFill>
            <a:srgbClr val="A7D7FF"/>
          </a:solidFill>
        </p:grpSpPr>
        <p:pic>
          <p:nvPicPr>
            <p:cNvPr id="33" name="Graphic 32" descr="Single gear">
              <a:extLst>
                <a:ext uri="{FF2B5EF4-FFF2-40B4-BE49-F238E27FC236}">
                  <a16:creationId xmlns:a16="http://schemas.microsoft.com/office/drawing/2014/main" id="{A04EA287-DFB3-194F-80D7-E95C18A70A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503649" y="1136002"/>
              <a:ext cx="3528392" cy="3528392"/>
            </a:xfrm>
            <a:prstGeom prst="rect">
              <a:avLst/>
            </a:prstGeom>
          </p:spPr>
        </p:pic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26128E98-04B1-EE4B-87F8-9D38292B5ABE}"/>
                </a:ext>
              </a:extLst>
            </p:cNvPr>
            <p:cNvSpPr/>
            <p:nvPr/>
          </p:nvSpPr>
          <p:spPr>
            <a:xfrm>
              <a:off x="1691781" y="2397701"/>
              <a:ext cx="1152128" cy="1008683"/>
            </a:xfrm>
            <a:prstGeom prst="ellipse">
              <a:avLst/>
            </a:prstGeom>
            <a:grpFill/>
            <a:ln>
              <a:solidFill>
                <a:srgbClr val="A7D7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2A096F35-5553-1040-B2B8-C4EC1DEE2D39}"/>
              </a:ext>
            </a:extLst>
          </p:cNvPr>
          <p:cNvSpPr txBox="1"/>
          <p:nvPr/>
        </p:nvSpPr>
        <p:spPr>
          <a:xfrm>
            <a:off x="3174070" y="4499433"/>
            <a:ext cx="1440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3056"/>
                </a:solidFill>
              </a:rPr>
              <a:t>Lectures and Projects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97CC18C3-92C7-BD4B-BB4B-13F267A4327B}"/>
              </a:ext>
            </a:extLst>
          </p:cNvPr>
          <p:cNvSpPr/>
          <p:nvPr/>
        </p:nvSpPr>
        <p:spPr>
          <a:xfrm>
            <a:off x="2423592" y="1548736"/>
            <a:ext cx="7319532" cy="777687"/>
          </a:xfrm>
          <a:prstGeom prst="roundRect">
            <a:avLst/>
          </a:prstGeom>
          <a:noFill/>
          <a:ln>
            <a:solidFill>
              <a:srgbClr val="0067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Graphic 35" descr="Graduation cap">
            <a:extLst>
              <a:ext uri="{FF2B5EF4-FFF2-40B4-BE49-F238E27FC236}">
                <a16:creationId xmlns:a16="http://schemas.microsoft.com/office/drawing/2014/main" id="{094289B5-3F21-3C40-AC82-70ACF0888782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4155392" y="1594982"/>
            <a:ext cx="777687" cy="777687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03DB1A9C-9E86-984D-95D6-2532F2B9801F}"/>
              </a:ext>
            </a:extLst>
          </p:cNvPr>
          <p:cNvSpPr txBox="1"/>
          <p:nvPr/>
        </p:nvSpPr>
        <p:spPr>
          <a:xfrm>
            <a:off x="4933078" y="1660661"/>
            <a:ext cx="2880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3056"/>
                </a:solidFill>
              </a:rPr>
              <a:t>Master’s Thesis  </a:t>
            </a:r>
          </a:p>
          <a:p>
            <a:pPr algn="ctr"/>
            <a:r>
              <a:rPr lang="en-US" i="1" dirty="0">
                <a:solidFill>
                  <a:srgbClr val="003056"/>
                </a:solidFill>
              </a:rPr>
              <a:t>30 ECTS</a:t>
            </a:r>
            <a:endParaRPr lang="en-US" b="1" dirty="0">
              <a:solidFill>
                <a:srgbClr val="003056"/>
              </a:solidFill>
            </a:endParaRPr>
          </a:p>
        </p:txBody>
      </p:sp>
      <p:sp>
        <p:nvSpPr>
          <p:cNvPr id="38" name="Foliennummernplatzhalter 5">
            <a:extLst>
              <a:ext uri="{FF2B5EF4-FFF2-40B4-BE49-F238E27FC236}">
                <a16:creationId xmlns:a16="http://schemas.microsoft.com/office/drawing/2014/main" id="{62B6D4D5-CDCD-8E46-982A-E744268115AA}"/>
              </a:ext>
            </a:extLst>
          </p:cNvPr>
          <p:cNvSpPr txBox="1">
            <a:spLocks/>
          </p:cNvSpPr>
          <p:nvPr/>
        </p:nvSpPr>
        <p:spPr>
          <a:xfrm>
            <a:off x="8929972" y="6134400"/>
            <a:ext cx="1054460" cy="180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defPPr>
              <a:defRPr lang="de-DE"/>
            </a:defPPr>
            <a:lvl1pPr marL="0" algn="r" defTabSz="914400" rtl="0" eaLnBrk="1" latinLnBrk="0" hangingPunct="1">
              <a:defRPr sz="1200" kern="1200">
                <a:solidFill>
                  <a:srgbClr val="003056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C0CC166-4E39-43B8-AB91-BDD1C4C9E224}" type="slidenum">
              <a:rPr lang="de-DE"/>
              <a:pPr/>
              <a:t>4</a:t>
            </a:fld>
            <a:endParaRPr lang="de-DE"/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6CA16863-EA81-B493-5956-82E409478F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759081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873"/>
    </mc:Choice>
    <mc:Fallback xmlns="">
      <p:transition spd="slow" advTm="308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el 1">
            <a:extLst>
              <a:ext uri="{FF2B5EF4-FFF2-40B4-BE49-F238E27FC236}">
                <a16:creationId xmlns:a16="http://schemas.microsoft.com/office/drawing/2014/main" id="{142E95A0-6ACC-5441-8604-6F09E949DF80}"/>
              </a:ext>
            </a:extLst>
          </p:cNvPr>
          <p:cNvSpPr txBox="1">
            <a:spLocks/>
          </p:cNvSpPr>
          <p:nvPr/>
        </p:nvSpPr>
        <p:spPr>
          <a:xfrm>
            <a:off x="2063552" y="548680"/>
            <a:ext cx="6840328" cy="57606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3000" b="1" kern="1200" baseline="0">
                <a:solidFill>
                  <a:srgbClr val="003056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spcBef>
                <a:spcPct val="20000"/>
              </a:spcBef>
            </a:pPr>
            <a:r>
              <a:rPr lang="en-US" sz="3200" dirty="0"/>
              <a:t>Types of Modules (MMSDS)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4DDC8FDD-041E-4E46-A0BB-9B172B96C949}"/>
              </a:ext>
            </a:extLst>
          </p:cNvPr>
          <p:cNvSpPr/>
          <p:nvPr/>
        </p:nvSpPr>
        <p:spPr>
          <a:xfrm>
            <a:off x="4933078" y="2590118"/>
            <a:ext cx="2910074" cy="3719202"/>
          </a:xfrm>
          <a:prstGeom prst="roundRect">
            <a:avLst/>
          </a:prstGeom>
          <a:noFill/>
          <a:ln>
            <a:solidFill>
              <a:srgbClr val="0067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C3B8678-EA64-3845-B432-FF646581DEA8}"/>
              </a:ext>
            </a:extLst>
          </p:cNvPr>
          <p:cNvGrpSpPr/>
          <p:nvPr/>
        </p:nvGrpSpPr>
        <p:grpSpPr>
          <a:xfrm rot="1307870">
            <a:off x="5709411" y="3619361"/>
            <a:ext cx="888979" cy="877567"/>
            <a:chOff x="503649" y="1136002"/>
            <a:chExt cx="3528392" cy="3528392"/>
          </a:xfrm>
          <a:solidFill>
            <a:srgbClr val="00837F"/>
          </a:solidFill>
        </p:grpSpPr>
        <p:pic>
          <p:nvPicPr>
            <p:cNvPr id="27" name="Graphic 26" descr="Single gear">
              <a:extLst>
                <a:ext uri="{FF2B5EF4-FFF2-40B4-BE49-F238E27FC236}">
                  <a16:creationId xmlns:a16="http://schemas.microsoft.com/office/drawing/2014/main" id="{681BB9ED-F066-8049-B35E-E351AE6F3CD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03649" y="1136002"/>
              <a:ext cx="3528392" cy="3528392"/>
            </a:xfrm>
            <a:prstGeom prst="rect">
              <a:avLst/>
            </a:prstGeom>
          </p:spPr>
        </p:pic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DFBD3255-6301-D44F-8ED2-8FD3167467D9}"/>
                </a:ext>
              </a:extLst>
            </p:cNvPr>
            <p:cNvSpPr/>
            <p:nvPr/>
          </p:nvSpPr>
          <p:spPr>
            <a:xfrm>
              <a:off x="1691781" y="2397701"/>
              <a:ext cx="1152128" cy="1008683"/>
            </a:xfrm>
            <a:prstGeom prst="ellipse">
              <a:avLst/>
            </a:prstGeom>
            <a:grpFill/>
            <a:ln>
              <a:solidFill>
                <a:srgbClr val="00837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D9C73377-2D76-FF43-9F47-797347030FE4}"/>
              </a:ext>
            </a:extLst>
          </p:cNvPr>
          <p:cNvGrpSpPr/>
          <p:nvPr/>
        </p:nvGrpSpPr>
        <p:grpSpPr>
          <a:xfrm rot="1307870">
            <a:off x="6306881" y="4057787"/>
            <a:ext cx="606012" cy="595211"/>
            <a:chOff x="503649" y="1136002"/>
            <a:chExt cx="3528392" cy="3528392"/>
          </a:xfrm>
          <a:solidFill>
            <a:srgbClr val="00837F"/>
          </a:solidFill>
        </p:grpSpPr>
        <p:pic>
          <p:nvPicPr>
            <p:cNvPr id="30" name="Graphic 29" descr="Single gear">
              <a:extLst>
                <a:ext uri="{FF2B5EF4-FFF2-40B4-BE49-F238E27FC236}">
                  <a16:creationId xmlns:a16="http://schemas.microsoft.com/office/drawing/2014/main" id="{0C181EA7-7DDB-4440-9C4D-E8D0904423F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03649" y="1136002"/>
              <a:ext cx="3528392" cy="3528392"/>
            </a:xfrm>
            <a:prstGeom prst="rect">
              <a:avLst/>
            </a:prstGeom>
          </p:spPr>
        </p:pic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7B65AFDA-FE75-A24E-9056-E6C03769E3B9}"/>
                </a:ext>
              </a:extLst>
            </p:cNvPr>
            <p:cNvSpPr/>
            <p:nvPr/>
          </p:nvSpPr>
          <p:spPr>
            <a:xfrm>
              <a:off x="1691781" y="2397701"/>
              <a:ext cx="1152128" cy="1008683"/>
            </a:xfrm>
            <a:prstGeom prst="ellipse">
              <a:avLst/>
            </a:prstGeom>
            <a:solidFill>
              <a:srgbClr val="003056"/>
            </a:solidFill>
            <a:ln>
              <a:solidFill>
                <a:srgbClr val="00305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8AA95B70-B69D-3F42-A406-267008D72AD2}"/>
              </a:ext>
            </a:extLst>
          </p:cNvPr>
          <p:cNvGrpSpPr/>
          <p:nvPr/>
        </p:nvGrpSpPr>
        <p:grpSpPr>
          <a:xfrm rot="1307870">
            <a:off x="6398529" y="3678337"/>
            <a:ext cx="517746" cy="529224"/>
            <a:chOff x="503649" y="1136002"/>
            <a:chExt cx="3528392" cy="3528392"/>
          </a:xfrm>
          <a:solidFill>
            <a:srgbClr val="A7D7FF"/>
          </a:solidFill>
        </p:grpSpPr>
        <p:pic>
          <p:nvPicPr>
            <p:cNvPr id="33" name="Graphic 32" descr="Single gear">
              <a:extLst>
                <a:ext uri="{FF2B5EF4-FFF2-40B4-BE49-F238E27FC236}">
                  <a16:creationId xmlns:a16="http://schemas.microsoft.com/office/drawing/2014/main" id="{A04EA287-DFB3-194F-80D7-E95C18A70A7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503649" y="1136002"/>
              <a:ext cx="3528392" cy="3528392"/>
            </a:xfrm>
            <a:prstGeom prst="rect">
              <a:avLst/>
            </a:prstGeom>
          </p:spPr>
        </p:pic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26128E98-04B1-EE4B-87F8-9D38292B5ABE}"/>
                </a:ext>
              </a:extLst>
            </p:cNvPr>
            <p:cNvSpPr/>
            <p:nvPr/>
          </p:nvSpPr>
          <p:spPr>
            <a:xfrm>
              <a:off x="1691781" y="2397701"/>
              <a:ext cx="1152128" cy="1008683"/>
            </a:xfrm>
            <a:prstGeom prst="ellipse">
              <a:avLst/>
            </a:prstGeom>
            <a:grpFill/>
            <a:ln>
              <a:solidFill>
                <a:srgbClr val="A7D7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2A096F35-5553-1040-B2B8-C4EC1DEE2D39}"/>
              </a:ext>
            </a:extLst>
          </p:cNvPr>
          <p:cNvSpPr txBox="1"/>
          <p:nvPr/>
        </p:nvSpPr>
        <p:spPr>
          <a:xfrm>
            <a:off x="5683556" y="4596655"/>
            <a:ext cx="1440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3056"/>
                </a:solidFill>
              </a:rPr>
              <a:t>Lectures and Projects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97CC18C3-92C7-BD4B-BB4B-13F267A4327B}"/>
              </a:ext>
            </a:extLst>
          </p:cNvPr>
          <p:cNvSpPr/>
          <p:nvPr/>
        </p:nvSpPr>
        <p:spPr>
          <a:xfrm>
            <a:off x="2528515" y="1572495"/>
            <a:ext cx="7319532" cy="777687"/>
          </a:xfrm>
          <a:prstGeom prst="roundRect">
            <a:avLst/>
          </a:prstGeom>
          <a:noFill/>
          <a:ln>
            <a:solidFill>
              <a:srgbClr val="0067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Graphic 35" descr="Graduation cap">
            <a:extLst>
              <a:ext uri="{FF2B5EF4-FFF2-40B4-BE49-F238E27FC236}">
                <a16:creationId xmlns:a16="http://schemas.microsoft.com/office/drawing/2014/main" id="{094289B5-3F21-3C40-AC82-70ACF088878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155392" y="1594982"/>
            <a:ext cx="777687" cy="777687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03DB1A9C-9E86-984D-95D6-2532F2B9801F}"/>
              </a:ext>
            </a:extLst>
          </p:cNvPr>
          <p:cNvSpPr txBox="1"/>
          <p:nvPr/>
        </p:nvSpPr>
        <p:spPr>
          <a:xfrm>
            <a:off x="4947955" y="1673640"/>
            <a:ext cx="2880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3056"/>
                </a:solidFill>
              </a:rPr>
              <a:t>Master’s Thesis  </a:t>
            </a:r>
          </a:p>
          <a:p>
            <a:pPr algn="ctr"/>
            <a:r>
              <a:rPr lang="en-US" i="1" dirty="0">
                <a:solidFill>
                  <a:srgbClr val="003056"/>
                </a:solidFill>
              </a:rPr>
              <a:t>30 ECTS</a:t>
            </a:r>
            <a:endParaRPr lang="en-US" b="1" dirty="0">
              <a:solidFill>
                <a:srgbClr val="003056"/>
              </a:solidFill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115B3A73-DC72-C93F-9365-56B1892A06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551878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11"/>
    </mc:Choice>
    <mc:Fallback xmlns="">
      <p:transition spd="slow" advTm="105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200" dirty="0"/>
              <a:t>Module Catalog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Module </a:t>
            </a:r>
            <a:r>
              <a:rPr lang="de-DE" dirty="0" err="1"/>
              <a:t>catalog</a:t>
            </a:r>
            <a:r>
              <a:rPr lang="de-DE" dirty="0"/>
              <a:t> </a:t>
            </a:r>
            <a:r>
              <a:rPr lang="de-DE" dirty="0" err="1"/>
              <a:t>officially</a:t>
            </a:r>
            <a:r>
              <a:rPr lang="de-DE" dirty="0"/>
              <a:t> </a:t>
            </a:r>
            <a:r>
              <a:rPr lang="de-DE" dirty="0" err="1"/>
              <a:t>declares</a:t>
            </a:r>
            <a:endParaRPr lang="de-DE" dirty="0"/>
          </a:p>
          <a:p>
            <a:pPr lvl="1"/>
            <a:r>
              <a:rPr lang="de-DE" dirty="0" err="1"/>
              <a:t>offered</a:t>
            </a:r>
            <a:r>
              <a:rPr lang="de-DE" dirty="0"/>
              <a:t> </a:t>
            </a:r>
            <a:r>
              <a:rPr lang="de-DE" dirty="0" err="1"/>
              <a:t>courses</a:t>
            </a:r>
            <a:endParaRPr lang="de-DE" dirty="0"/>
          </a:p>
          <a:p>
            <a:pPr lvl="1"/>
            <a:r>
              <a:rPr lang="de-DE" dirty="0" err="1"/>
              <a:t>their</a:t>
            </a:r>
            <a:r>
              <a:rPr lang="de-DE" dirty="0"/>
              <a:t> </a:t>
            </a:r>
            <a:r>
              <a:rPr lang="de-DE" dirty="0" err="1"/>
              <a:t>workload</a:t>
            </a:r>
            <a:r>
              <a:rPr lang="de-DE" dirty="0"/>
              <a:t> </a:t>
            </a:r>
          </a:p>
          <a:p>
            <a:pPr lvl="1"/>
            <a:r>
              <a:rPr lang="de-DE" dirty="0" err="1"/>
              <a:t>their</a:t>
            </a:r>
            <a:r>
              <a:rPr lang="de-DE" dirty="0"/>
              <a:t> </a:t>
            </a:r>
            <a:r>
              <a:rPr lang="de-DE" dirty="0" err="1"/>
              <a:t>credits</a:t>
            </a:r>
            <a:endParaRPr lang="de-DE" dirty="0"/>
          </a:p>
          <a:p>
            <a:pPr lvl="1"/>
            <a:r>
              <a:rPr lang="de-DE" dirty="0" err="1"/>
              <a:t>required</a:t>
            </a:r>
            <a:r>
              <a:rPr lang="de-DE" dirty="0"/>
              <a:t> </a:t>
            </a:r>
            <a:r>
              <a:rPr lang="de-DE" dirty="0" err="1"/>
              <a:t>prerequisites</a:t>
            </a:r>
            <a:endParaRPr lang="de-DE" dirty="0"/>
          </a:p>
          <a:p>
            <a:pPr lvl="1"/>
            <a:r>
              <a:rPr lang="de-DE" dirty="0"/>
              <a:t>…</a:t>
            </a:r>
            <a:endParaRPr lang="de-DE" dirty="0">
              <a:hlinkClick r:id="rId4"/>
            </a:endParaRPr>
          </a:p>
          <a:p>
            <a:r>
              <a:rPr lang="de-DE" dirty="0"/>
              <a:t>Always </a:t>
            </a:r>
            <a:r>
              <a:rPr lang="de-DE" dirty="0" err="1"/>
              <a:t>refer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most</a:t>
            </a:r>
            <a:r>
              <a:rPr lang="de-DE" dirty="0"/>
              <a:t> </a:t>
            </a:r>
            <a:r>
              <a:rPr lang="de-DE" dirty="0" err="1"/>
              <a:t>current</a:t>
            </a:r>
            <a:r>
              <a:rPr lang="de-DE" dirty="0"/>
              <a:t> Module </a:t>
            </a:r>
            <a:r>
              <a:rPr lang="de-DE" dirty="0" err="1"/>
              <a:t>Catalog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its</a:t>
            </a:r>
            <a:r>
              <a:rPr lang="de-DE" dirty="0"/>
              <a:t> Appendix</a:t>
            </a:r>
          </a:p>
          <a:p>
            <a:pPr marL="0" indent="0" algn="ctr">
              <a:buNone/>
            </a:pPr>
            <a:r>
              <a:rPr lang="de-DE" dirty="0">
                <a:hlinkClick r:id="rId5"/>
              </a:rPr>
              <a:t>Business Informatics</a:t>
            </a:r>
            <a:endParaRPr lang="de-DE" dirty="0"/>
          </a:p>
          <a:p>
            <a:pPr marL="0" indent="0" algn="ctr">
              <a:buNone/>
            </a:pPr>
            <a:r>
              <a:rPr lang="de-DE" dirty="0">
                <a:hlinkClick r:id="rId6"/>
              </a:rPr>
              <a:t>MMDS</a:t>
            </a:r>
            <a:endParaRPr lang="de-DE" dirty="0"/>
          </a:p>
          <a:p>
            <a:pPr marL="0" indent="0" algn="ctr">
              <a:buNone/>
            </a:pPr>
            <a:r>
              <a:rPr lang="de-DE" dirty="0">
                <a:hlinkClick r:id="rId7"/>
              </a:rPr>
              <a:t>MMSDS</a:t>
            </a:r>
            <a:endParaRPr lang="de-DE" dirty="0"/>
          </a:p>
          <a:p>
            <a:pPr marL="0" indent="0" algn="ctr">
              <a:buNone/>
            </a:pP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CC166-4E39-43B8-AB91-BDD1C4C9E224}" type="slidenum">
              <a:rPr lang="de-DE" smtClean="0"/>
              <a:t>6</a:t>
            </a:fld>
            <a:endParaRPr lang="de-DE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07436FC1-E705-5E81-B6D7-384F69028D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083891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954"/>
    </mc:Choice>
    <mc:Fallback xmlns="">
      <p:transition spd="slow" advTm="299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ACA10457-41C2-BE02-E625-88BAE07A7A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Module Catalog</a:t>
            </a:r>
          </a:p>
        </p:txBody>
      </p:sp>
      <p:pic>
        <p:nvPicPr>
          <p:cNvPr id="9" name="Inhaltsplatzhalter 8">
            <a:extLst>
              <a:ext uri="{FF2B5EF4-FFF2-40B4-BE49-F238E27FC236}">
                <a16:creationId xmlns:a16="http://schemas.microsoft.com/office/drawing/2014/main" id="{58BF13CE-0B0B-690C-DDBD-7FC1614714A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1226091" y="2124393"/>
            <a:ext cx="4455031" cy="3475037"/>
          </a:xfrm>
          <a:prstGeom prst="rect">
            <a:avLst/>
          </a:prstGeom>
        </p:spPr>
      </p:pic>
      <p:pic>
        <p:nvPicPr>
          <p:cNvPr id="10" name="Inhaltsplatzhalter 9">
            <a:extLst>
              <a:ext uri="{FF2B5EF4-FFF2-40B4-BE49-F238E27FC236}">
                <a16:creationId xmlns:a16="http://schemas.microsoft.com/office/drawing/2014/main" id="{7507FCC5-64F1-4B07-A9B0-65E90E836F4A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5"/>
          <a:stretch>
            <a:fillRect/>
          </a:stretch>
        </p:blipFill>
        <p:spPr>
          <a:xfrm>
            <a:off x="6192838" y="2124393"/>
            <a:ext cx="5083175" cy="2839250"/>
          </a:xfrm>
          <a:prstGeom prst="rect">
            <a:avLst/>
          </a:prstGeom>
        </p:spPr>
      </p:pic>
      <p:pic>
        <p:nvPicPr>
          <p:cNvPr id="19" name="Audio 18">
            <a:hlinkClick r:id="" action="ppaction://media"/>
            <a:extLst>
              <a:ext uri="{FF2B5EF4-FFF2-40B4-BE49-F238E27FC236}">
                <a16:creationId xmlns:a16="http://schemas.microsoft.com/office/drawing/2014/main" id="{B4E54780-5E52-1B88-D88E-863538367F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916067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314"/>
    </mc:Choice>
    <mc:Fallback xmlns="">
      <p:transition spd="slow" advTm="203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200" dirty="0"/>
              <a:t>Module </a:t>
            </a:r>
            <a:r>
              <a:rPr lang="de-DE" sz="3200" dirty="0" err="1"/>
              <a:t>Catalog</a:t>
            </a:r>
            <a:endParaRPr lang="de-DE" sz="320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CC166-4E39-43B8-AB91-BDD1C4C9E224}" type="slidenum">
              <a:rPr lang="de-DE" smtClean="0"/>
              <a:t>8</a:t>
            </a:fld>
            <a:endParaRPr lang="de-DE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8610" y="1268760"/>
            <a:ext cx="5711353" cy="445500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57349" y="1269716"/>
            <a:ext cx="5628701" cy="4792684"/>
          </a:xfrm>
          <a:prstGeom prst="rect">
            <a:avLst/>
          </a:prstGeom>
        </p:spPr>
      </p:pic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55B2AECD-BFD0-FA24-799C-A967E92CD1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193300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276"/>
    </mc:Choice>
    <mc:Fallback xmlns="">
      <p:transition spd="slow" advTm="282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200" dirty="0"/>
              <a:t>Portal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CC166-4E39-43B8-AB91-BDD1C4C9E224}" type="slidenum">
              <a:rPr lang="de-DE" smtClean="0"/>
              <a:t>9</a:t>
            </a:fld>
            <a:endParaRPr lang="de-DE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44AEADB4-96BD-C348-8431-7FECA3839D3E}"/>
              </a:ext>
            </a:extLst>
          </p:cNvPr>
          <p:cNvSpPr/>
          <p:nvPr/>
        </p:nvSpPr>
        <p:spPr>
          <a:xfrm>
            <a:off x="2999657" y="1725884"/>
            <a:ext cx="2657705" cy="1703116"/>
          </a:xfrm>
          <a:prstGeom prst="roundRect">
            <a:avLst/>
          </a:prstGeom>
          <a:noFill/>
          <a:ln>
            <a:solidFill>
              <a:srgbClr val="0382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03A703BC-E520-0442-9867-6D26BA5C9708}"/>
              </a:ext>
            </a:extLst>
          </p:cNvPr>
          <p:cNvSpPr/>
          <p:nvPr/>
        </p:nvSpPr>
        <p:spPr>
          <a:xfrm>
            <a:off x="6678657" y="1725884"/>
            <a:ext cx="2657704" cy="1703116"/>
          </a:xfrm>
          <a:prstGeom prst="roundRect">
            <a:avLst/>
          </a:prstGeom>
          <a:solidFill>
            <a:schemeClr val="bg1"/>
          </a:solidFill>
          <a:ln>
            <a:solidFill>
              <a:srgbClr val="0382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8DD6E982-3DD6-6642-B35E-B716960A6308}"/>
              </a:ext>
            </a:extLst>
          </p:cNvPr>
          <p:cNvSpPr/>
          <p:nvPr/>
        </p:nvSpPr>
        <p:spPr>
          <a:xfrm>
            <a:off x="2983132" y="3942212"/>
            <a:ext cx="2657705" cy="1703116"/>
          </a:xfrm>
          <a:prstGeom prst="roundRect">
            <a:avLst/>
          </a:prstGeom>
          <a:solidFill>
            <a:schemeClr val="bg1"/>
          </a:solidFill>
          <a:ln>
            <a:solidFill>
              <a:srgbClr val="0382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CD1B661A-D60D-7542-9F7E-8E2FDC7EAE6A}"/>
              </a:ext>
            </a:extLst>
          </p:cNvPr>
          <p:cNvSpPr/>
          <p:nvPr/>
        </p:nvSpPr>
        <p:spPr>
          <a:xfrm>
            <a:off x="6662132" y="3942212"/>
            <a:ext cx="2657704" cy="1703116"/>
          </a:xfrm>
          <a:prstGeom prst="roundRect">
            <a:avLst/>
          </a:prstGeom>
          <a:solidFill>
            <a:schemeClr val="bg1"/>
          </a:solidFill>
          <a:ln>
            <a:solidFill>
              <a:srgbClr val="0382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Graphic 14" descr="List">
            <a:extLst>
              <a:ext uri="{FF2B5EF4-FFF2-40B4-BE49-F238E27FC236}">
                <a16:creationId xmlns:a16="http://schemas.microsoft.com/office/drawing/2014/main" id="{D4327685-B141-6D4B-A8C9-F0CC993CCC1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968167" y="1842225"/>
            <a:ext cx="729049" cy="72904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30382D0-5C60-3C45-A73A-D79E7200C4DB}"/>
              </a:ext>
            </a:extLst>
          </p:cNvPr>
          <p:cNvSpPr txBox="1"/>
          <p:nvPr/>
        </p:nvSpPr>
        <p:spPr>
          <a:xfrm>
            <a:off x="3427235" y="2635747"/>
            <a:ext cx="18490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3056"/>
                </a:solidFill>
              </a:rPr>
              <a:t>Course Overview and registration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E4D3B20-E086-4145-9FAF-21426907CA36}"/>
              </a:ext>
            </a:extLst>
          </p:cNvPr>
          <p:cNvSpPr txBox="1"/>
          <p:nvPr/>
        </p:nvSpPr>
        <p:spPr>
          <a:xfrm>
            <a:off x="3316740" y="4813335"/>
            <a:ext cx="20700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3056"/>
                </a:solidFill>
              </a:rPr>
              <a:t>Exam registration and deregistration</a:t>
            </a:r>
          </a:p>
        </p:txBody>
      </p:sp>
      <p:pic>
        <p:nvPicPr>
          <p:cNvPr id="19" name="Graphic 18" descr="Gavel">
            <a:extLst>
              <a:ext uri="{FF2B5EF4-FFF2-40B4-BE49-F238E27FC236}">
                <a16:creationId xmlns:a16="http://schemas.microsoft.com/office/drawing/2014/main" id="{F8C43C51-4A80-9D4D-B34D-68AD3D3DD6B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947459" y="4035729"/>
            <a:ext cx="729049" cy="729049"/>
          </a:xfrm>
          <a:prstGeom prst="rect">
            <a:avLst/>
          </a:prstGeom>
        </p:spPr>
      </p:pic>
      <p:pic>
        <p:nvPicPr>
          <p:cNvPr id="21" name="Graphic 20" descr="Gauge">
            <a:extLst>
              <a:ext uri="{FF2B5EF4-FFF2-40B4-BE49-F238E27FC236}">
                <a16:creationId xmlns:a16="http://schemas.microsoft.com/office/drawing/2014/main" id="{9A0A5192-2D7F-1444-8A89-2BFBF72088B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646281" y="1833477"/>
            <a:ext cx="722456" cy="72245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F41038A8-CEFC-4B42-BCBD-E41324A29A26}"/>
              </a:ext>
            </a:extLst>
          </p:cNvPr>
          <p:cNvSpPr txBox="1"/>
          <p:nvPr/>
        </p:nvSpPr>
        <p:spPr>
          <a:xfrm>
            <a:off x="7019340" y="2682913"/>
            <a:ext cx="1976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3056"/>
                </a:solidFill>
              </a:rPr>
              <a:t>Overview of grades</a:t>
            </a:r>
          </a:p>
        </p:txBody>
      </p:sp>
      <p:pic>
        <p:nvPicPr>
          <p:cNvPr id="24" name="Graphic 23" descr="Information">
            <a:extLst>
              <a:ext uri="{FF2B5EF4-FFF2-40B4-BE49-F238E27FC236}">
                <a16:creationId xmlns:a16="http://schemas.microsoft.com/office/drawing/2014/main" id="{0FD333A5-6FFD-7247-ADF4-CC759ADD908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626460" y="4064722"/>
            <a:ext cx="729049" cy="729049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46A9B728-A79B-EB4B-9B96-17B82C8337B2}"/>
              </a:ext>
            </a:extLst>
          </p:cNvPr>
          <p:cNvSpPr txBox="1"/>
          <p:nvPr/>
        </p:nvSpPr>
        <p:spPr>
          <a:xfrm>
            <a:off x="6679764" y="4813335"/>
            <a:ext cx="26624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3056"/>
                </a:solidFill>
              </a:rPr>
              <a:t>Information about institutions &amp; campus life</a:t>
            </a:r>
          </a:p>
        </p:txBody>
      </p:sp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7E6AE304-262B-2DC0-5A31-D466D517C7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887459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048"/>
    </mc:Choice>
    <mc:Fallback xmlns="">
      <p:transition spd="slow" advTm="330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3.5|7.8|1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|7.2|17.3|9|15.7|9.8"/>
</p:tagLst>
</file>

<file path=ppt/theme/theme1.xml><?xml version="1.0" encoding="utf-8"?>
<a:theme xmlns:a="http://schemas.openxmlformats.org/drawingml/2006/main" name="BWL WIM 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WL WIM Design" id="{459960E1-03A0-458F-A8E8-E9643754C4A2}" vid="{C3350996-C1B6-488F-B834-1EA337540718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BWL WIM Design</Template>
  <TotalTime>0</TotalTime>
  <Words>811</Words>
  <Application>Microsoft Office PowerPoint</Application>
  <PresentationFormat>Breitbild</PresentationFormat>
  <Paragraphs>171</Paragraphs>
  <Slides>22</Slides>
  <Notes>8</Notes>
  <HiddenSlides>0</HiddenSlides>
  <MMClips>22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22</vt:i4>
      </vt:variant>
    </vt:vector>
  </HeadingPairs>
  <TitlesOfParts>
    <vt:vector size="26" baseType="lpstr">
      <vt:lpstr>Aptos</vt:lpstr>
      <vt:lpstr>Arial</vt:lpstr>
      <vt:lpstr>Calibri</vt:lpstr>
      <vt:lpstr>BWL WIM Design</vt:lpstr>
      <vt:lpstr>Studienorganisation</vt:lpstr>
      <vt:lpstr>Overview</vt:lpstr>
      <vt:lpstr>Overview</vt:lpstr>
      <vt:lpstr>PowerPoint-Präsentation</vt:lpstr>
      <vt:lpstr>PowerPoint-Präsentation</vt:lpstr>
      <vt:lpstr>Module Catalog</vt:lpstr>
      <vt:lpstr>Module Catalog</vt:lpstr>
      <vt:lpstr>Module Catalog</vt:lpstr>
      <vt:lpstr>Portal</vt:lpstr>
      <vt:lpstr>Portal – Course Registration </vt:lpstr>
      <vt:lpstr>Overview</vt:lpstr>
      <vt:lpstr>Milestones</vt:lpstr>
      <vt:lpstr>Milestones </vt:lpstr>
      <vt:lpstr>Projects and Seminars Only MMDS and M.Sc. Business Informatics</vt:lpstr>
      <vt:lpstr>Projects and Seminars -  Team Projects  Only MMDS and M.Sc. Business Informatics</vt:lpstr>
      <vt:lpstr>Projects and Seminars Scientific Research Course Only MMDS and M.Sc. Business Informatics</vt:lpstr>
      <vt:lpstr>Seminars </vt:lpstr>
      <vt:lpstr>PowerPoint-Präsentation</vt:lpstr>
      <vt:lpstr>Masters Thesis</vt:lpstr>
      <vt:lpstr>Master‘s Thesis </vt:lpstr>
      <vt:lpstr>Plagiarism</vt:lpstr>
      <vt:lpstr>Time Limits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Studienorganisation</dc:title>
  <dc:creator>Eric Wieland</dc:creator>
  <cp:lastModifiedBy>Eric Wieland</cp:lastModifiedBy>
  <cp:revision>10</cp:revision>
  <dcterms:created xsi:type="dcterms:W3CDTF">2024-02-28T11:55:22Z</dcterms:created>
  <dcterms:modified xsi:type="dcterms:W3CDTF">2024-08-19T08:34:14Z</dcterms:modified>
</cp:coreProperties>
</file>