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366" r:id="rId4"/>
    <p:sldId id="367" r:id="rId5"/>
    <p:sldId id="323" r:id="rId6"/>
    <p:sldId id="324" r:id="rId7"/>
    <p:sldId id="326" r:id="rId8"/>
    <p:sldId id="285" r:id="rId9"/>
    <p:sldId id="325" r:id="rId10"/>
    <p:sldId id="362" r:id="rId11"/>
    <p:sldId id="327" r:id="rId12"/>
    <p:sldId id="29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9B2135-0AD9-ED65-A181-2E5651EF87D7}" name="Eric Wieland" initials="EW" userId="S::ewieland@ad.uni-mannheim.de::865a3e5f-6370-4f39-884d-5cc14efbaa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63C5F-0246-4F2C-96E6-07A699BC6B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C6C743-D09D-42D7-8DD5-C3347D7F2F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 will be added to the </a:t>
          </a:r>
          <a:r>
            <a:rPr lang="en-US" dirty="0" err="1"/>
            <a:t>mmsds</a:t>
          </a:r>
          <a:r>
            <a:rPr lang="en-US" dirty="0"/>
            <a:t>-/</a:t>
          </a:r>
          <a:r>
            <a:rPr lang="en-US" dirty="0" err="1"/>
            <a:t>mmds</a:t>
          </a:r>
          <a:r>
            <a:rPr lang="en-US" dirty="0"/>
            <a:t>-/</a:t>
          </a:r>
          <a:r>
            <a:rPr lang="en-US" dirty="0" err="1"/>
            <a:t>wifo</a:t>
          </a:r>
          <a:r>
            <a:rPr lang="en-US" dirty="0"/>
            <a:t>-master mailing list.</a:t>
          </a:r>
          <a:br>
            <a:rPr lang="en-US" dirty="0"/>
          </a:br>
          <a:endParaRPr lang="en-US" dirty="0"/>
        </a:p>
      </dgm:t>
    </dgm:pt>
    <dgm:pt modelId="{B548EA20-1F91-4D1D-B4AF-FBFB87C66844}" type="parTrans" cxnId="{5D0E5676-A75A-42DF-959F-2F138CF8FF50}">
      <dgm:prSet/>
      <dgm:spPr/>
      <dgm:t>
        <a:bodyPr/>
        <a:lstStyle/>
        <a:p>
          <a:endParaRPr lang="en-US"/>
        </a:p>
      </dgm:t>
    </dgm:pt>
    <dgm:pt modelId="{8BA2BED7-05A4-4A0D-9006-24940B695C9C}" type="sibTrans" cxnId="{5D0E5676-A75A-42DF-959F-2F138CF8FF50}">
      <dgm:prSet/>
      <dgm:spPr/>
      <dgm:t>
        <a:bodyPr/>
        <a:lstStyle/>
        <a:p>
          <a:endParaRPr lang="en-US"/>
        </a:p>
      </dgm:t>
    </dgm:pt>
    <dgm:pt modelId="{6CCB9009-A20D-4A87-AC4C-29C157E741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note: From now on, all email correspondence will go to your University of Mannheim email account!</a:t>
          </a:r>
        </a:p>
      </dgm:t>
    </dgm:pt>
    <dgm:pt modelId="{A5661CE5-C25E-43BB-B9D4-83AF28C440BE}" type="parTrans" cxnId="{F4D90223-01E4-4327-AB1D-090F686AB6AF}">
      <dgm:prSet/>
      <dgm:spPr/>
      <dgm:t>
        <a:bodyPr/>
        <a:lstStyle/>
        <a:p>
          <a:endParaRPr lang="en-US"/>
        </a:p>
      </dgm:t>
    </dgm:pt>
    <dgm:pt modelId="{F3061005-8A44-4963-9F64-D916EBDE812F}" type="sibTrans" cxnId="{F4D90223-01E4-4327-AB1D-090F686AB6AF}">
      <dgm:prSet/>
      <dgm:spPr/>
      <dgm:t>
        <a:bodyPr/>
        <a:lstStyle/>
        <a:p>
          <a:endParaRPr lang="en-US"/>
        </a:p>
      </dgm:t>
    </dgm:pt>
    <dgm:pt modelId="{4A874187-E454-4B3B-AD3C-D9039FBEA7F1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altLang="de-DE"/>
            <a:t>Check your university mail account regularly!</a:t>
          </a:r>
          <a:endParaRPr lang="en-US" dirty="0"/>
        </a:p>
      </dgm:t>
    </dgm:pt>
    <dgm:pt modelId="{D11B3AAC-0121-4177-8A70-CEB5F2B8A234}" type="parTrans" cxnId="{4F459278-0225-4540-8208-192A168A12AB}">
      <dgm:prSet/>
      <dgm:spPr/>
      <dgm:t>
        <a:bodyPr/>
        <a:lstStyle/>
        <a:p>
          <a:endParaRPr lang="de-DE"/>
        </a:p>
      </dgm:t>
    </dgm:pt>
    <dgm:pt modelId="{6450B08B-9F87-4902-9D8E-301B1ACB16CC}" type="sibTrans" cxnId="{4F459278-0225-4540-8208-192A168A12AB}">
      <dgm:prSet/>
      <dgm:spPr/>
      <dgm:t>
        <a:bodyPr/>
        <a:lstStyle/>
        <a:p>
          <a:endParaRPr lang="de-DE"/>
        </a:p>
      </dgm:t>
    </dgm:pt>
    <dgm:pt modelId="{5C836A6B-2435-4699-A067-2CA5B1773558}" type="pres">
      <dgm:prSet presAssocID="{78E63C5F-0246-4F2C-96E6-07A699BC6BDB}" presName="root" presStyleCnt="0">
        <dgm:presLayoutVars>
          <dgm:dir/>
          <dgm:resizeHandles val="exact"/>
        </dgm:presLayoutVars>
      </dgm:prSet>
      <dgm:spPr/>
    </dgm:pt>
    <dgm:pt modelId="{940F5471-AA81-4783-AFD1-D363D7CF7C1C}" type="pres">
      <dgm:prSet presAssocID="{8FC6C743-D09D-42D7-8DD5-C3347D7F2FC3}" presName="compNode" presStyleCnt="0"/>
      <dgm:spPr/>
    </dgm:pt>
    <dgm:pt modelId="{FE133F27-D237-4EEE-9C1F-E4375BB7846B}" type="pres">
      <dgm:prSet presAssocID="{8FC6C743-D09D-42D7-8DD5-C3347D7F2FC3}" presName="bgRect" presStyleLbl="bgShp" presStyleIdx="0" presStyleCnt="3"/>
      <dgm:spPr/>
    </dgm:pt>
    <dgm:pt modelId="{CD927D3D-0D26-4AAD-9C8E-56FC0037F932}" type="pres">
      <dgm:prSet presAssocID="{8FC6C743-D09D-42D7-8DD5-C3347D7F2F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CC176BF4-D023-437F-BA80-A41D3A6B0940}" type="pres">
      <dgm:prSet presAssocID="{8FC6C743-D09D-42D7-8DD5-C3347D7F2FC3}" presName="spaceRect" presStyleCnt="0"/>
      <dgm:spPr/>
    </dgm:pt>
    <dgm:pt modelId="{6B490FEB-B652-4875-8DC9-A155AA7E494D}" type="pres">
      <dgm:prSet presAssocID="{8FC6C743-D09D-42D7-8DD5-C3347D7F2FC3}" presName="parTx" presStyleLbl="revTx" presStyleIdx="0" presStyleCnt="3">
        <dgm:presLayoutVars>
          <dgm:chMax val="0"/>
          <dgm:chPref val="0"/>
        </dgm:presLayoutVars>
      </dgm:prSet>
      <dgm:spPr/>
    </dgm:pt>
    <dgm:pt modelId="{AD1A62AC-A4CE-4F72-A5F4-391995BC921D}" type="pres">
      <dgm:prSet presAssocID="{8BA2BED7-05A4-4A0D-9006-24940B695C9C}" presName="sibTrans" presStyleCnt="0"/>
      <dgm:spPr/>
    </dgm:pt>
    <dgm:pt modelId="{A8E44ACE-1AC9-43CD-B1AB-B5BD54D383EE}" type="pres">
      <dgm:prSet presAssocID="{6CCB9009-A20D-4A87-AC4C-29C157E74164}" presName="compNode" presStyleCnt="0"/>
      <dgm:spPr/>
    </dgm:pt>
    <dgm:pt modelId="{44A87F61-549F-449A-B0DF-9BC3A61D5F3B}" type="pres">
      <dgm:prSet presAssocID="{6CCB9009-A20D-4A87-AC4C-29C157E74164}" presName="bgRect" presStyleLbl="bgShp" presStyleIdx="1" presStyleCnt="3"/>
      <dgm:spPr/>
    </dgm:pt>
    <dgm:pt modelId="{21A1C45E-786A-48F1-A54D-2CBD3C5ED4E1}" type="pres">
      <dgm:prSet presAssocID="{6CCB9009-A20D-4A87-AC4C-29C157E741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CBF24E04-B255-47DC-92C8-023F12DED94D}" type="pres">
      <dgm:prSet presAssocID="{6CCB9009-A20D-4A87-AC4C-29C157E74164}" presName="spaceRect" presStyleCnt="0"/>
      <dgm:spPr/>
    </dgm:pt>
    <dgm:pt modelId="{5C2AFB71-3C30-409B-A67A-37F9A75BF36F}" type="pres">
      <dgm:prSet presAssocID="{6CCB9009-A20D-4A87-AC4C-29C157E74164}" presName="parTx" presStyleLbl="revTx" presStyleIdx="1" presStyleCnt="3">
        <dgm:presLayoutVars>
          <dgm:chMax val="0"/>
          <dgm:chPref val="0"/>
        </dgm:presLayoutVars>
      </dgm:prSet>
      <dgm:spPr/>
    </dgm:pt>
    <dgm:pt modelId="{CBC780E3-0072-4694-9CC3-9153EA8C1975}" type="pres">
      <dgm:prSet presAssocID="{F3061005-8A44-4963-9F64-D916EBDE812F}" presName="sibTrans" presStyleCnt="0"/>
      <dgm:spPr/>
    </dgm:pt>
    <dgm:pt modelId="{45D8ED78-E0E1-453C-9526-5D8C2846E447}" type="pres">
      <dgm:prSet presAssocID="{4A874187-E454-4B3B-AD3C-D9039FBEA7F1}" presName="compNode" presStyleCnt="0"/>
      <dgm:spPr/>
    </dgm:pt>
    <dgm:pt modelId="{10D55247-1CAF-4BF1-BC4E-89DA92FBFF4F}" type="pres">
      <dgm:prSet presAssocID="{4A874187-E454-4B3B-AD3C-D9039FBEA7F1}" presName="bgRect" presStyleLbl="bgShp" presStyleIdx="2" presStyleCnt="3"/>
      <dgm:spPr/>
    </dgm:pt>
    <dgm:pt modelId="{D1E62233-DD82-4C98-8B9E-7EEAFD99C2A7}" type="pres">
      <dgm:prSet presAssocID="{4A874187-E454-4B3B-AD3C-D9039FBEA7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@ mit einfarbiger Füllung"/>
        </a:ext>
      </dgm:extLst>
    </dgm:pt>
    <dgm:pt modelId="{C0EDF244-56D6-43E9-9DB5-7213667DE7E9}" type="pres">
      <dgm:prSet presAssocID="{4A874187-E454-4B3B-AD3C-D9039FBEA7F1}" presName="spaceRect" presStyleCnt="0"/>
      <dgm:spPr/>
    </dgm:pt>
    <dgm:pt modelId="{C880EE02-DB4F-4790-9BC2-8E410AFCF954}" type="pres">
      <dgm:prSet presAssocID="{4A874187-E454-4B3B-AD3C-D9039FBEA7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D90223-01E4-4327-AB1D-090F686AB6AF}" srcId="{78E63C5F-0246-4F2C-96E6-07A699BC6BDB}" destId="{6CCB9009-A20D-4A87-AC4C-29C157E74164}" srcOrd="1" destOrd="0" parTransId="{A5661CE5-C25E-43BB-B9D4-83AF28C440BE}" sibTransId="{F3061005-8A44-4963-9F64-D916EBDE812F}"/>
    <dgm:cxn modelId="{5D0E5676-A75A-42DF-959F-2F138CF8FF50}" srcId="{78E63C5F-0246-4F2C-96E6-07A699BC6BDB}" destId="{8FC6C743-D09D-42D7-8DD5-C3347D7F2FC3}" srcOrd="0" destOrd="0" parTransId="{B548EA20-1F91-4D1D-B4AF-FBFB87C66844}" sibTransId="{8BA2BED7-05A4-4A0D-9006-24940B695C9C}"/>
    <dgm:cxn modelId="{4F459278-0225-4540-8208-192A168A12AB}" srcId="{78E63C5F-0246-4F2C-96E6-07A699BC6BDB}" destId="{4A874187-E454-4B3B-AD3C-D9039FBEA7F1}" srcOrd="2" destOrd="0" parTransId="{D11B3AAC-0121-4177-8A70-CEB5F2B8A234}" sibTransId="{6450B08B-9F87-4902-9D8E-301B1ACB16CC}"/>
    <dgm:cxn modelId="{27A8057A-DE85-44D5-B4F1-4B6BC133FF06}" type="presOf" srcId="{78E63C5F-0246-4F2C-96E6-07A699BC6BDB}" destId="{5C836A6B-2435-4699-A067-2CA5B1773558}" srcOrd="0" destOrd="0" presId="urn:microsoft.com/office/officeart/2018/2/layout/IconVerticalSolidList"/>
    <dgm:cxn modelId="{254050C1-BC0B-440C-ADF0-F01E5FD3A162}" type="presOf" srcId="{8FC6C743-D09D-42D7-8DD5-C3347D7F2FC3}" destId="{6B490FEB-B652-4875-8DC9-A155AA7E494D}" srcOrd="0" destOrd="0" presId="urn:microsoft.com/office/officeart/2018/2/layout/IconVerticalSolidList"/>
    <dgm:cxn modelId="{19D96AC2-D27F-4BEA-8258-9400679EE9B3}" type="presOf" srcId="{6CCB9009-A20D-4A87-AC4C-29C157E74164}" destId="{5C2AFB71-3C30-409B-A67A-37F9A75BF36F}" srcOrd="0" destOrd="0" presId="urn:microsoft.com/office/officeart/2018/2/layout/IconVerticalSolidList"/>
    <dgm:cxn modelId="{113C52DF-02BF-40F6-A974-6E3774B0F201}" type="presOf" srcId="{4A874187-E454-4B3B-AD3C-D9039FBEA7F1}" destId="{C880EE02-DB4F-4790-9BC2-8E410AFCF954}" srcOrd="0" destOrd="0" presId="urn:microsoft.com/office/officeart/2018/2/layout/IconVerticalSolidList"/>
    <dgm:cxn modelId="{E8623CF0-499E-4F68-919A-10622CF0427E}" type="presParOf" srcId="{5C836A6B-2435-4699-A067-2CA5B1773558}" destId="{940F5471-AA81-4783-AFD1-D363D7CF7C1C}" srcOrd="0" destOrd="0" presId="urn:microsoft.com/office/officeart/2018/2/layout/IconVerticalSolidList"/>
    <dgm:cxn modelId="{62E9D57F-C334-4E72-9F49-802DA70162A6}" type="presParOf" srcId="{940F5471-AA81-4783-AFD1-D363D7CF7C1C}" destId="{FE133F27-D237-4EEE-9C1F-E4375BB7846B}" srcOrd="0" destOrd="0" presId="urn:microsoft.com/office/officeart/2018/2/layout/IconVerticalSolidList"/>
    <dgm:cxn modelId="{9D7FA867-1962-48DB-B6B9-0340AE6E4AD9}" type="presParOf" srcId="{940F5471-AA81-4783-AFD1-D363D7CF7C1C}" destId="{CD927D3D-0D26-4AAD-9C8E-56FC0037F932}" srcOrd="1" destOrd="0" presId="urn:microsoft.com/office/officeart/2018/2/layout/IconVerticalSolidList"/>
    <dgm:cxn modelId="{CE4FB6A8-EA7B-4195-A243-F56C203E970F}" type="presParOf" srcId="{940F5471-AA81-4783-AFD1-D363D7CF7C1C}" destId="{CC176BF4-D023-437F-BA80-A41D3A6B0940}" srcOrd="2" destOrd="0" presId="urn:microsoft.com/office/officeart/2018/2/layout/IconVerticalSolidList"/>
    <dgm:cxn modelId="{D9FDF052-425B-4B87-A329-36B0FEFC6354}" type="presParOf" srcId="{940F5471-AA81-4783-AFD1-D363D7CF7C1C}" destId="{6B490FEB-B652-4875-8DC9-A155AA7E494D}" srcOrd="3" destOrd="0" presId="urn:microsoft.com/office/officeart/2018/2/layout/IconVerticalSolidList"/>
    <dgm:cxn modelId="{D70FB7DC-5BC5-4003-B434-5966F9AC7760}" type="presParOf" srcId="{5C836A6B-2435-4699-A067-2CA5B1773558}" destId="{AD1A62AC-A4CE-4F72-A5F4-391995BC921D}" srcOrd="1" destOrd="0" presId="urn:microsoft.com/office/officeart/2018/2/layout/IconVerticalSolidList"/>
    <dgm:cxn modelId="{EF5B2B38-CFE5-4815-ACCA-1283A1A324C0}" type="presParOf" srcId="{5C836A6B-2435-4699-A067-2CA5B1773558}" destId="{A8E44ACE-1AC9-43CD-B1AB-B5BD54D383EE}" srcOrd="2" destOrd="0" presId="urn:microsoft.com/office/officeart/2018/2/layout/IconVerticalSolidList"/>
    <dgm:cxn modelId="{0586F258-7A7F-4760-A185-16214E7FB1B6}" type="presParOf" srcId="{A8E44ACE-1AC9-43CD-B1AB-B5BD54D383EE}" destId="{44A87F61-549F-449A-B0DF-9BC3A61D5F3B}" srcOrd="0" destOrd="0" presId="urn:microsoft.com/office/officeart/2018/2/layout/IconVerticalSolidList"/>
    <dgm:cxn modelId="{EA0785CA-2679-4538-ABA3-B5D6AF56E0AD}" type="presParOf" srcId="{A8E44ACE-1AC9-43CD-B1AB-B5BD54D383EE}" destId="{21A1C45E-786A-48F1-A54D-2CBD3C5ED4E1}" srcOrd="1" destOrd="0" presId="urn:microsoft.com/office/officeart/2018/2/layout/IconVerticalSolidList"/>
    <dgm:cxn modelId="{C70D97C1-E267-4332-ABF1-8ABF7442B5D0}" type="presParOf" srcId="{A8E44ACE-1AC9-43CD-B1AB-B5BD54D383EE}" destId="{CBF24E04-B255-47DC-92C8-023F12DED94D}" srcOrd="2" destOrd="0" presId="urn:microsoft.com/office/officeart/2018/2/layout/IconVerticalSolidList"/>
    <dgm:cxn modelId="{4E4D5265-3AD8-43D3-B344-41C085DA4A68}" type="presParOf" srcId="{A8E44ACE-1AC9-43CD-B1AB-B5BD54D383EE}" destId="{5C2AFB71-3C30-409B-A67A-37F9A75BF36F}" srcOrd="3" destOrd="0" presId="urn:microsoft.com/office/officeart/2018/2/layout/IconVerticalSolidList"/>
    <dgm:cxn modelId="{1EDF5801-598D-492B-9B32-430AA8B28A19}" type="presParOf" srcId="{5C836A6B-2435-4699-A067-2CA5B1773558}" destId="{CBC780E3-0072-4694-9CC3-9153EA8C1975}" srcOrd="3" destOrd="0" presId="urn:microsoft.com/office/officeart/2018/2/layout/IconVerticalSolidList"/>
    <dgm:cxn modelId="{AD2FBC5F-EE72-4802-B001-C47FB4A52318}" type="presParOf" srcId="{5C836A6B-2435-4699-A067-2CA5B1773558}" destId="{45D8ED78-E0E1-453C-9526-5D8C2846E447}" srcOrd="4" destOrd="0" presId="urn:microsoft.com/office/officeart/2018/2/layout/IconVerticalSolidList"/>
    <dgm:cxn modelId="{59F4A3AD-65FB-4BE0-9C3F-EBC26E2C56C0}" type="presParOf" srcId="{45D8ED78-E0E1-453C-9526-5D8C2846E447}" destId="{10D55247-1CAF-4BF1-BC4E-89DA92FBFF4F}" srcOrd="0" destOrd="0" presId="urn:microsoft.com/office/officeart/2018/2/layout/IconVerticalSolidList"/>
    <dgm:cxn modelId="{8F58ECC6-EC9B-4DD4-883C-571701D5DB1F}" type="presParOf" srcId="{45D8ED78-E0E1-453C-9526-5D8C2846E447}" destId="{D1E62233-DD82-4C98-8B9E-7EEAFD99C2A7}" srcOrd="1" destOrd="0" presId="urn:microsoft.com/office/officeart/2018/2/layout/IconVerticalSolidList"/>
    <dgm:cxn modelId="{9862C3E8-4517-475F-B7F7-3368EBD328EF}" type="presParOf" srcId="{45D8ED78-E0E1-453C-9526-5D8C2846E447}" destId="{C0EDF244-56D6-43E9-9DB5-7213667DE7E9}" srcOrd="2" destOrd="0" presId="urn:microsoft.com/office/officeart/2018/2/layout/IconVerticalSolidList"/>
    <dgm:cxn modelId="{C1DCB843-B188-4FFB-97F9-4C0FF6C62EA7}" type="presParOf" srcId="{45D8ED78-E0E1-453C-9526-5D8C2846E447}" destId="{C880EE02-DB4F-4790-9BC2-8E410AFCF9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33F27-D237-4EEE-9C1F-E4375BB7846B}">
      <dsp:nvSpPr>
        <dsp:cNvPr id="0" name=""/>
        <dsp:cNvSpPr/>
      </dsp:nvSpPr>
      <dsp:spPr>
        <a:xfrm>
          <a:off x="0" y="468"/>
          <a:ext cx="7776000" cy="10951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27D3D-0D26-4AAD-9C8E-56FC0037F932}">
      <dsp:nvSpPr>
        <dsp:cNvPr id="0" name=""/>
        <dsp:cNvSpPr/>
      </dsp:nvSpPr>
      <dsp:spPr>
        <a:xfrm>
          <a:off x="331286" y="246879"/>
          <a:ext cx="602338" cy="602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0FEB-B652-4875-8DC9-A155AA7E494D}">
      <dsp:nvSpPr>
        <dsp:cNvPr id="0" name=""/>
        <dsp:cNvSpPr/>
      </dsp:nvSpPr>
      <dsp:spPr>
        <a:xfrm>
          <a:off x="1264911" y="468"/>
          <a:ext cx="6511088" cy="109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05" tIns="115905" rIns="115905" bIns="11590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 will be added to the </a:t>
          </a:r>
          <a:r>
            <a:rPr lang="en-US" sz="1800" kern="1200" dirty="0" err="1"/>
            <a:t>mmsds</a:t>
          </a:r>
          <a:r>
            <a:rPr lang="en-US" sz="1800" kern="1200" dirty="0"/>
            <a:t>-/</a:t>
          </a:r>
          <a:r>
            <a:rPr lang="en-US" sz="1800" kern="1200" dirty="0" err="1"/>
            <a:t>mmds</a:t>
          </a:r>
          <a:r>
            <a:rPr lang="en-US" sz="1800" kern="1200" dirty="0"/>
            <a:t>-/</a:t>
          </a:r>
          <a:r>
            <a:rPr lang="en-US" sz="1800" kern="1200" dirty="0" err="1"/>
            <a:t>wifo</a:t>
          </a:r>
          <a:r>
            <a:rPr lang="en-US" sz="1800" kern="1200" dirty="0"/>
            <a:t>-master mailing list.</a:t>
          </a:r>
          <a:br>
            <a:rPr lang="en-US" sz="1800" kern="1200" dirty="0"/>
          </a:br>
          <a:endParaRPr lang="en-US" sz="1800" kern="1200" dirty="0"/>
        </a:p>
      </dsp:txBody>
      <dsp:txXfrm>
        <a:off x="1264911" y="468"/>
        <a:ext cx="6511088" cy="1095161"/>
      </dsp:txXfrm>
    </dsp:sp>
    <dsp:sp modelId="{44A87F61-549F-449A-B0DF-9BC3A61D5F3B}">
      <dsp:nvSpPr>
        <dsp:cNvPr id="0" name=""/>
        <dsp:cNvSpPr/>
      </dsp:nvSpPr>
      <dsp:spPr>
        <a:xfrm>
          <a:off x="0" y="1369419"/>
          <a:ext cx="7776000" cy="10951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C45E-786A-48F1-A54D-2CBD3C5ED4E1}">
      <dsp:nvSpPr>
        <dsp:cNvPr id="0" name=""/>
        <dsp:cNvSpPr/>
      </dsp:nvSpPr>
      <dsp:spPr>
        <a:xfrm>
          <a:off x="331286" y="1615830"/>
          <a:ext cx="602338" cy="6023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AFB71-3C30-409B-A67A-37F9A75BF36F}">
      <dsp:nvSpPr>
        <dsp:cNvPr id="0" name=""/>
        <dsp:cNvSpPr/>
      </dsp:nvSpPr>
      <dsp:spPr>
        <a:xfrm>
          <a:off x="1264911" y="1369419"/>
          <a:ext cx="6511088" cy="109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05" tIns="115905" rIns="115905" bIns="11590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Please note: From now on, all email correspondence will go to your University of Mannheim email account!</a:t>
          </a:r>
        </a:p>
      </dsp:txBody>
      <dsp:txXfrm>
        <a:off x="1264911" y="1369419"/>
        <a:ext cx="6511088" cy="1095161"/>
      </dsp:txXfrm>
    </dsp:sp>
    <dsp:sp modelId="{10D55247-1CAF-4BF1-BC4E-89DA92FBFF4F}">
      <dsp:nvSpPr>
        <dsp:cNvPr id="0" name=""/>
        <dsp:cNvSpPr/>
      </dsp:nvSpPr>
      <dsp:spPr>
        <a:xfrm>
          <a:off x="0" y="2738370"/>
          <a:ext cx="7776000" cy="10951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62233-DD82-4C98-8B9E-7EEAFD99C2A7}">
      <dsp:nvSpPr>
        <dsp:cNvPr id="0" name=""/>
        <dsp:cNvSpPr/>
      </dsp:nvSpPr>
      <dsp:spPr>
        <a:xfrm>
          <a:off x="331286" y="2984782"/>
          <a:ext cx="602338" cy="6023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0EE02-DB4F-4790-9BC2-8E410AFCF954}">
      <dsp:nvSpPr>
        <dsp:cNvPr id="0" name=""/>
        <dsp:cNvSpPr/>
      </dsp:nvSpPr>
      <dsp:spPr>
        <a:xfrm>
          <a:off x="1264911" y="2738370"/>
          <a:ext cx="6511088" cy="109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05" tIns="115905" rIns="115905" bIns="11590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800" kern="1200"/>
            <a:t>Check your university mail account regularly!</a:t>
          </a:r>
          <a:endParaRPr lang="en-US" sz="1800" kern="1200" dirty="0"/>
        </a:p>
      </dsp:txBody>
      <dsp:txXfrm>
        <a:off x="1264911" y="2738370"/>
        <a:ext cx="6511088" cy="109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EA318-EFAA-4B4C-921B-CB3DF34EBCB7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1EEFC-EF76-45BB-86E3-BBBB57E425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39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1EEFC-EF76-45BB-86E3-BBBB57E4251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35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1EEFC-EF76-45BB-86E3-BBBB57E4251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24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1EEFC-EF76-45BB-86E3-BBBB57E4251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71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8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3BDED-7A90-4264-A83B-2E080B95BF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75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3BDED-7A90-4264-A83B-2E080B95BF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8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50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15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65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57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12192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93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79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912000" y="2059200"/>
            <a:ext cx="10368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3405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712584"/>
            <a:ext cx="103632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569060"/>
            <a:ext cx="85344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96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2000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7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7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0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5083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196800" y="1983600"/>
            <a:ext cx="5083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8901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73056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8476800" y="1983600"/>
            <a:ext cx="27936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57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2000" y="584684"/>
            <a:ext cx="73056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2490"/>
            <a:ext cx="10368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1424" y="6386400"/>
            <a:ext cx="2844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046F0438-2E46-4025-8A91-7109C89A177C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2000" y="6134400"/>
            <a:ext cx="3860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74629" y="6134400"/>
            <a:ext cx="1405947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0310ABF8-C5A6-4595-B14C-FAF97D35475B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1" y="352800"/>
            <a:ext cx="2678855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3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al2.uni-mannheim.de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uni-mannheim.de/studium/im-studium/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://www.wim.uni-mannheim.de/" TargetMode="External"/><Relationship Id="rId5" Type="http://schemas.openxmlformats.org/officeDocument/2006/relationships/hyperlink" Target="https://fim.uni-mannheim.de/" TargetMode="Externa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9" Type="http://schemas.openxmlformats.org/officeDocument/2006/relationships/hyperlink" Target="http://www.ilias.uni-mannheim.d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uni-mannheim.de/studium/im-studium/studienbueros/#c44374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uni-mannheim.de/studium/im-studium/studienbueros/#c44366" TargetMode="External"/><Relationship Id="rId5" Type="http://schemas.openxmlformats.org/officeDocument/2006/relationships/hyperlink" Target="mailto:studienbuero-wim@uni-mannheim.de" TargetMode="Externa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wim.uni-mannheim.de/studium/studienorganisation/m-sc-business-informatics/#c109246" TargetMode="External"/><Relationship Id="rId5" Type="http://schemas.openxmlformats.org/officeDocument/2006/relationships/hyperlink" Target="mailto:pruefungsausschuss.wim@uni-mannheim.de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wim.uni-mannheim.de/en/academics/organizing-your-studies/mannheim-master-in-data-science-starting-from-hws-2024/" TargetMode="External"/><Relationship Id="rId5" Type="http://schemas.openxmlformats.org/officeDocument/2006/relationships/hyperlink" Target="mailto:Pruefungsausschuss.wim@uni-mannheim.de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mailto:lisa.wessa@wim.uni-mannheim.de" TargetMode="External"/><Relationship Id="rId5" Type="http://schemas.openxmlformats.org/officeDocument/2006/relationships/hyperlink" Target="mailto:steiner@verwaltung.uni-mannheim.de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studienberatung.wim@uni-mannheim.de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mailto:pruefungsausschuss.wim@uni-mannheim.de" TargetMode="External"/><Relationship Id="rId5" Type="http://schemas.openxmlformats.org/officeDocument/2006/relationships/hyperlink" Target="mailto:steiner@verwaltung.uni-mannheim.de" TargetMode="Externa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Points </a:t>
            </a:r>
            <a:r>
              <a:rPr lang="de-DE" sz="3200" dirty="0" err="1"/>
              <a:t>of</a:t>
            </a:r>
            <a:r>
              <a:rPr lang="de-DE" sz="3200" dirty="0"/>
              <a:t> Contact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FD7353A-A2AF-1EB0-11FA-15B0215AD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900" dirty="0"/>
              <a:t>Master </a:t>
            </a:r>
            <a:r>
              <a:rPr lang="de-DE" sz="1900" dirty="0" err="1"/>
              <a:t>of</a:t>
            </a:r>
            <a:r>
              <a:rPr lang="de-DE" sz="1900" dirty="0"/>
              <a:t> Business </a:t>
            </a:r>
            <a:r>
              <a:rPr lang="de-DE" sz="1900" dirty="0" err="1"/>
              <a:t>Informatics</a:t>
            </a:r>
            <a:endParaRPr lang="de-DE" sz="1900" dirty="0"/>
          </a:p>
          <a:p>
            <a:r>
              <a:rPr lang="de-DE" sz="1900" dirty="0"/>
              <a:t>Mannheim Master </a:t>
            </a:r>
            <a:r>
              <a:rPr lang="de-DE" sz="1900" dirty="0" err="1"/>
              <a:t>of</a:t>
            </a:r>
            <a:r>
              <a:rPr lang="de-DE" sz="1900" dirty="0"/>
              <a:t> Data Science</a:t>
            </a:r>
          </a:p>
          <a:p>
            <a:r>
              <a:rPr lang="de-DE" sz="1900" dirty="0"/>
              <a:t>Mannheim Master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Social</a:t>
            </a:r>
            <a:r>
              <a:rPr lang="de-DE" sz="1900" dirty="0"/>
              <a:t> Data Science</a:t>
            </a:r>
          </a:p>
        </p:txBody>
      </p:sp>
      <p:pic>
        <p:nvPicPr>
          <p:cNvPr id="46" name="Audio 45">
            <a:hlinkClick r:id="" action="ppaction://media"/>
            <a:extLst>
              <a:ext uri="{FF2B5EF4-FFF2-40B4-BE49-F238E27FC236}">
                <a16:creationId xmlns:a16="http://schemas.microsoft.com/office/drawing/2014/main" id="{F261E130-B73E-1983-EB4F-F29D9A991B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136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5"/>
    </mc:Choice>
    <mc:Fallback xmlns="">
      <p:transition spd="slow" advTm="1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3553" y="1135826"/>
            <a:ext cx="7694113" cy="517349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03BC4-6DA1-496C-BDA6-C6560B8E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632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F8593D-6380-4137-218A-2982310F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584684"/>
            <a:ext cx="5767664" cy="612068"/>
          </a:xfrm>
        </p:spPr>
        <p:txBody>
          <a:bodyPr/>
          <a:lstStyle/>
          <a:p>
            <a:r>
              <a:rPr lang="en-GB" dirty="0"/>
              <a:t>Studying Abroad Contact</a:t>
            </a:r>
          </a:p>
        </p:txBody>
      </p:sp>
      <p:pic>
        <p:nvPicPr>
          <p:cNvPr id="57" name="Audio 56">
            <a:hlinkClick r:id="" action="ppaction://media"/>
            <a:extLst>
              <a:ext uri="{FF2B5EF4-FFF2-40B4-BE49-F238E27FC236}">
                <a16:creationId xmlns:a16="http://schemas.microsoft.com/office/drawing/2014/main" id="{DCA7EAF3-D177-1B1E-FE07-0B8790267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21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6"/>
    </mc:Choice>
    <mc:Fallback xmlns="">
      <p:transition spd="slow" advTm="17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625" x="4191000" y="6159500"/>
          <p14:tracePt t="11480" x="6221413" y="6796088"/>
          <p14:tracePt t="11487" x="6237288" y="6732588"/>
          <p14:tracePt t="11503" x="6237288" y="6654800"/>
          <p14:tracePt t="11520" x="6251575" y="6577013"/>
          <p14:tracePt t="11537" x="6251575" y="6499225"/>
          <p14:tracePt t="11538" x="6267450" y="6451600"/>
          <p14:tracePt t="11554" x="6283325" y="6357938"/>
          <p14:tracePt t="11570" x="6283325" y="6280150"/>
          <p14:tracePt t="11571" x="6283325" y="6264275"/>
          <p14:tracePt t="11587" x="6283325" y="6232525"/>
          <p14:tracePt t="11603" x="6283325" y="6186488"/>
          <p14:tracePt t="11620" x="6283325" y="6154738"/>
          <p14:tracePt t="11620" x="6283325" y="6138863"/>
          <p14:tracePt t="11639" x="6283325" y="6122988"/>
          <p14:tracePt t="11653" x="6283325" y="6092825"/>
          <p14:tracePt t="11654" x="6299200" y="6076950"/>
          <p14:tracePt t="11670" x="6299200" y="6029325"/>
          <p14:tracePt t="11690" x="6315075" y="5983288"/>
          <p14:tracePt t="11704" x="6315075" y="5951538"/>
          <p14:tracePt t="11704" x="6315075" y="5935663"/>
          <p14:tracePt t="11720" x="6315075" y="5905500"/>
          <p14:tracePt t="11737" x="6315075" y="5857875"/>
          <p14:tracePt t="11738" x="6330950" y="5827713"/>
          <p14:tracePt t="11753" x="6330950" y="5811838"/>
          <p14:tracePt t="11754" x="6330950" y="5795963"/>
          <p14:tracePt t="11769" x="6330950" y="5748338"/>
          <p14:tracePt t="11787" x="6346825" y="5670550"/>
          <p14:tracePt t="11803" x="6346825" y="5624513"/>
          <p14:tracePt t="11820" x="6361113" y="5576888"/>
          <p14:tracePt t="11836" x="6361113" y="5530850"/>
          <p14:tracePt t="11837" x="6361113" y="5499100"/>
          <p14:tracePt t="11853" x="6361113" y="5467350"/>
          <p14:tracePt t="11870" x="6361113" y="5405438"/>
          <p14:tracePt t="11886" x="6361113" y="5389563"/>
          <p14:tracePt t="11903" x="6361113" y="5341938"/>
          <p14:tracePt t="11919" x="6361113" y="5295900"/>
          <p14:tracePt t="11936" x="6361113" y="5264150"/>
          <p14:tracePt t="11953" x="6361113" y="5233988"/>
          <p14:tracePt t="11954" x="6361113" y="5218113"/>
          <p14:tracePt t="11969" x="6361113" y="5202238"/>
          <p14:tracePt t="11987" x="6346825" y="5202238"/>
          <p14:tracePt t="12004" x="6330950" y="5170488"/>
          <p14:tracePt t="12019" x="6315075" y="5154613"/>
          <p14:tracePt t="12037" x="6315075" y="5140325"/>
          <p14:tracePt t="12053" x="6315075" y="5124450"/>
          <p14:tracePt t="12069" x="6299200" y="5108575"/>
          <p14:tracePt t="12087" x="6283325" y="5108575"/>
          <p14:tracePt t="12103" x="6267450" y="5092700"/>
          <p14:tracePt t="12119" x="6267450" y="5076825"/>
          <p14:tracePt t="12136" x="6251575" y="5076825"/>
          <p14:tracePt t="12136" x="6237288" y="5060950"/>
          <p14:tracePt t="12153" x="6237288" y="5045075"/>
          <p14:tracePt t="12170" x="6221413" y="5030788"/>
          <p14:tracePt t="12186" x="6221413" y="5014913"/>
          <p14:tracePt t="12204" x="6205538" y="5014913"/>
          <p14:tracePt t="12220" x="6189663" y="4983163"/>
          <p14:tracePt t="12220" x="6189663" y="4967288"/>
          <p14:tracePt t="12236" x="6173788" y="4937125"/>
          <p14:tracePt t="12253" x="6157913" y="4937125"/>
          <p14:tracePt t="12254" x="6157913" y="4921250"/>
          <p14:tracePt t="12269" x="6157913" y="4905375"/>
          <p14:tracePt t="12287" x="6143625" y="4889500"/>
          <p14:tracePt t="12303" x="6127750" y="4873625"/>
          <p14:tracePt t="12319" x="6127750" y="4857750"/>
          <p14:tracePt t="12337" x="6111875" y="4843463"/>
          <p14:tracePt t="12338" x="6096000" y="4843463"/>
          <p14:tracePt t="12366" x="6080125" y="4827588"/>
          <p14:tracePt t="12380" x="6080125" y="4811713"/>
          <p14:tracePt t="12401" x="6080125" y="4795838"/>
          <p14:tracePt t="12415" x="6080125" y="4779963"/>
          <p14:tracePt t="12429" x="6080125" y="4764088"/>
          <p14:tracePt t="12449" x="6080125" y="4749800"/>
          <p14:tracePt t="12484" x="6080125" y="4733925"/>
          <p14:tracePt t="12498" x="6080125" y="4718050"/>
          <p14:tracePt t="12512" x="6080125" y="4702175"/>
          <p14:tracePt t="12561" x="6080125" y="4686300"/>
          <p14:tracePt t="12610" x="6080125" y="4670425"/>
          <p14:tracePt t="12616" x="6064250" y="4670425"/>
          <p14:tracePt t="12826" x="6080125" y="4670425"/>
          <p14:tracePt t="12847" x="6096000" y="4670425"/>
          <p14:tracePt t="12853" x="6111875" y="4670425"/>
          <p14:tracePt t="12868" x="6127750" y="4670425"/>
          <p14:tracePt t="12875" x="6143625" y="4686300"/>
          <p14:tracePt t="12885" x="6157913" y="4686300"/>
          <p14:tracePt t="12902" x="6189663" y="4718050"/>
          <p14:tracePt t="12919" x="6205538" y="4718050"/>
          <p14:tracePt t="12936" x="6237288" y="4718050"/>
          <p14:tracePt t="12937" x="6251575" y="4718050"/>
          <p14:tracePt t="12952" x="6299200" y="4718050"/>
          <p14:tracePt t="12968" x="6315075" y="4718050"/>
          <p14:tracePt t="12986" x="6361113" y="4718050"/>
          <p14:tracePt t="12987" x="6376988" y="4718050"/>
          <p14:tracePt t="13002" x="6424613" y="4718050"/>
          <p14:tracePt t="13019" x="6440488" y="4718050"/>
          <p14:tracePt t="13036" x="6502400" y="4718050"/>
          <p14:tracePt t="13052" x="6534150" y="4718050"/>
          <p14:tracePt t="13069" x="6564313" y="4718050"/>
          <p14:tracePt t="13085" x="6627813" y="4718050"/>
          <p14:tracePt t="13102" x="6643688" y="4718050"/>
          <p14:tracePt t="13118" x="6689725" y="4718050"/>
          <p14:tracePt t="13119" x="6705600" y="4718050"/>
          <p14:tracePt t="13135" x="6753225" y="4718050"/>
          <p14:tracePt t="13154" x="6799263" y="4718050"/>
          <p14:tracePt t="13169" x="6815138" y="4718050"/>
          <p14:tracePt t="13186" x="6846888" y="4718050"/>
          <p14:tracePt t="13202" x="6877050" y="4718050"/>
          <p14:tracePt t="13219" x="6908800" y="4718050"/>
          <p14:tracePt t="13236" x="6924675" y="4718050"/>
          <p14:tracePt t="13252" x="6956425" y="4718050"/>
          <p14:tracePt t="13268" x="6986588" y="4718050"/>
          <p14:tracePt t="13286" x="7018338" y="4718050"/>
          <p14:tracePt t="13302" x="7034213" y="4718050"/>
          <p14:tracePt t="13318" x="7064375" y="4718050"/>
          <p14:tracePt t="13336" x="7080250" y="4718050"/>
          <p14:tracePt t="13336" x="7096125" y="4718050"/>
          <p14:tracePt t="13352" x="7127875" y="4702175"/>
          <p14:tracePt t="13369" x="7143750" y="4702175"/>
          <p14:tracePt t="13385" x="7173913" y="4686300"/>
          <p14:tracePt t="13402" x="7205663" y="4686300"/>
          <p14:tracePt t="13418" x="7221538" y="4686300"/>
          <p14:tracePt t="13436" x="7253288" y="4686300"/>
          <p14:tracePt t="13453" x="7283450" y="4686300"/>
          <p14:tracePt t="13468" x="7299325" y="4686300"/>
          <p14:tracePt t="13485" x="7315200" y="4686300"/>
          <p14:tracePt t="13502" x="7346950" y="4686300"/>
          <p14:tracePt t="13502" x="7362825" y="4686300"/>
          <p14:tracePt t="13518" x="7377113" y="4686300"/>
          <p14:tracePt t="13535" x="7408863" y="4686300"/>
          <p14:tracePt t="13552" x="7440613" y="4686300"/>
          <p14:tracePt t="13552" x="7470775" y="4686300"/>
          <p14:tracePt t="13568" x="7502525" y="4686300"/>
          <p14:tracePt t="13586" x="7534275" y="4686300"/>
          <p14:tracePt t="13587" x="7550150" y="4686300"/>
          <p14:tracePt t="13601" x="7580313" y="4686300"/>
          <p14:tracePt t="13618" x="7612063" y="4686300"/>
          <p14:tracePt t="13635" x="7627938" y="4670425"/>
          <p14:tracePt t="13636" x="7659688" y="4670425"/>
          <p14:tracePt t="13652" x="7673975" y="4670425"/>
          <p14:tracePt t="13668" x="7705725" y="4670425"/>
          <p14:tracePt t="13669" x="7721600" y="4670425"/>
          <p14:tracePt t="13685" x="7737475" y="4670425"/>
          <p14:tracePt t="13701" x="7769225" y="4670425"/>
          <p14:tracePt t="13720" x="7815263" y="4670425"/>
          <p14:tracePt t="13735" x="7831138" y="4670425"/>
          <p14:tracePt t="13751" x="7862888" y="4670425"/>
          <p14:tracePt t="13768" x="7908925" y="4670425"/>
          <p14:tracePt t="13785" x="7924800" y="4654550"/>
          <p14:tracePt t="13802" x="7956550" y="4654550"/>
          <p14:tracePt t="13803" x="7972425" y="4654550"/>
          <p14:tracePt t="13818" x="7986713" y="4654550"/>
          <p14:tracePt t="13835" x="8002588" y="4654550"/>
          <p14:tracePt t="13837" x="8018463" y="4654550"/>
          <p14:tracePt t="13851" x="8050213" y="4654550"/>
          <p14:tracePt t="13868" x="8080375" y="4654550"/>
          <p14:tracePt t="13886" x="8128000" y="4654550"/>
          <p14:tracePt t="13901" x="8143875" y="4654550"/>
          <p14:tracePt t="13918" x="8159750" y="4654550"/>
          <p14:tracePt t="13935" x="8205788" y="4654550"/>
          <p14:tracePt t="13952" x="8221663" y="4654550"/>
          <p14:tracePt t="13968" x="8253413" y="4654550"/>
          <p14:tracePt t="13984" x="8283575" y="4654550"/>
          <p14:tracePt t="14001" x="8299450" y="4654550"/>
          <p14:tracePt t="14018" x="8315325" y="4654550"/>
          <p14:tracePt t="14018" x="8331200" y="4654550"/>
          <p14:tracePt t="14034" x="8362950" y="4654550"/>
          <p14:tracePt t="14052" x="8378825" y="4654550"/>
          <p14:tracePt t="14052" x="8393113" y="4654550"/>
          <p14:tracePt t="14068" x="8408988" y="4654550"/>
          <p14:tracePt t="14085" x="8440738" y="4654550"/>
          <p14:tracePt t="14101" x="8456613" y="4654550"/>
          <p14:tracePt t="14102" x="8472488" y="4654550"/>
          <p14:tracePt t="14118" x="8486775" y="4654550"/>
          <p14:tracePt t="14136" x="8502650" y="4654550"/>
          <p14:tracePt t="14152" x="8518525" y="4654550"/>
          <p14:tracePt t="14168" x="8534400" y="4654550"/>
          <p14:tracePt t="14187" x="8550275" y="4654550"/>
          <p14:tracePt t="14201" x="8566150" y="4640263"/>
          <p14:tracePt t="14218" x="8566150" y="4624388"/>
          <p14:tracePt t="14234" x="8566150" y="4608513"/>
          <p14:tracePt t="14251" x="8566150" y="4592638"/>
          <p14:tracePt t="14268" x="8550275" y="4576763"/>
          <p14:tracePt t="14284" x="8534400" y="4576763"/>
          <p14:tracePt t="14301" x="8502650" y="4576763"/>
          <p14:tracePt t="14318" x="8486775" y="4576763"/>
          <p14:tracePt t="14318" x="8472488" y="4576763"/>
          <p14:tracePt t="14335" x="8440738" y="4576763"/>
          <p14:tracePt t="14351" x="8393113" y="4576763"/>
          <p14:tracePt t="14368" x="8347075" y="4592638"/>
          <p14:tracePt t="14385" x="8315325" y="4608513"/>
          <p14:tracePt t="14401" x="8269288" y="4608513"/>
          <p14:tracePt t="14417" x="8221663" y="4608513"/>
          <p14:tracePt t="14435" x="8189913" y="4608513"/>
          <p14:tracePt t="14436" x="8175625" y="4608513"/>
          <p14:tracePt t="14451" x="8159750" y="4608513"/>
          <p14:tracePt t="14468" x="8128000" y="4608513"/>
          <p14:tracePt t="14485" x="8096250" y="4608513"/>
          <p14:tracePt t="14501" x="8080375" y="4608513"/>
          <p14:tracePt t="14517" x="8066088" y="4608513"/>
          <p14:tracePt t="14534" x="8034338" y="4608513"/>
          <p14:tracePt t="14535" x="8018463" y="4608513"/>
          <p14:tracePt t="14551" x="7986713" y="4608513"/>
          <p14:tracePt t="14568" x="7972425" y="4608513"/>
          <p14:tracePt t="14584" x="7940675" y="4608513"/>
          <p14:tracePt t="14601" x="7908925" y="4608513"/>
          <p14:tracePt t="14618" x="7893050" y="4608513"/>
          <p14:tracePt t="14635" x="7862888" y="4608513"/>
          <p14:tracePt t="14651" x="7831138" y="4592638"/>
          <p14:tracePt t="14667" x="7799388" y="4592638"/>
          <p14:tracePt t="14684" x="7783513" y="4592638"/>
          <p14:tracePt t="14701" x="7721600" y="4592638"/>
          <p14:tracePt t="14717" x="7705725" y="4592638"/>
          <p14:tracePt t="14734" x="7659688" y="4592638"/>
          <p14:tracePt t="14735" x="7627938" y="4592638"/>
          <p14:tracePt t="14750" x="7580313" y="4592638"/>
          <p14:tracePt t="14767" x="7518400" y="4592638"/>
          <p14:tracePt t="14785" x="7456488" y="4576763"/>
          <p14:tracePt t="14786" x="7440613" y="4576763"/>
          <p14:tracePt t="14800" x="7346950" y="4576763"/>
          <p14:tracePt t="14817" x="7283450" y="4560888"/>
          <p14:tracePt t="14834" x="7237413" y="4560888"/>
          <p14:tracePt t="14835" x="7205663" y="4546600"/>
          <p14:tracePt t="14850" x="7112000" y="4546600"/>
          <p14:tracePt t="14868" x="7064375" y="4546600"/>
          <p14:tracePt t="14869" x="7034213" y="4546600"/>
          <p14:tracePt t="14885" x="6970713" y="4546600"/>
          <p14:tracePt t="14900" x="6908800" y="4546600"/>
          <p14:tracePt t="14917" x="6831013" y="4530725"/>
          <p14:tracePt t="14918" x="6799263" y="4530725"/>
          <p14:tracePt t="14933" x="6737350" y="4514850"/>
          <p14:tracePt t="14951" x="6689725" y="4514850"/>
          <p14:tracePt t="14952" x="6643688" y="4514850"/>
          <p14:tracePt t="14967" x="6611938" y="4498975"/>
          <p14:tracePt t="14984" x="6550025" y="4498975"/>
          <p14:tracePt t="15001" x="6502400" y="4483100"/>
          <p14:tracePt t="15001" x="6470650" y="4483100"/>
          <p14:tracePt t="15017" x="6440488" y="4483100"/>
          <p14:tracePt t="15034" x="6392863" y="4483100"/>
          <p14:tracePt t="15035" x="6376988" y="4483100"/>
          <p14:tracePt t="15050" x="6330950" y="4483100"/>
          <p14:tracePt t="15067" x="6315075" y="4483100"/>
          <p14:tracePt t="15085" x="6267450" y="4483100"/>
          <p14:tracePt t="15100" x="6251575" y="4483100"/>
          <p14:tracePt t="15117" x="6237288" y="4483100"/>
          <p14:tracePt t="15134" x="6189663" y="4483100"/>
          <p14:tracePt t="15150" x="6173788" y="4483100"/>
          <p14:tracePt t="15167" x="6143625" y="4483100"/>
          <p14:tracePt t="15196" x="6127750" y="4483100"/>
          <p14:tracePt t="15202" x="6127750" y="4498975"/>
          <p14:tracePt t="15217" x="6111875" y="4498975"/>
          <p14:tracePt t="15218" x="6111875" y="4514850"/>
          <p14:tracePt t="15234" x="6111875" y="4530725"/>
          <p14:tracePt t="15251" x="6111875" y="4546600"/>
          <p14:tracePt t="15267" x="6111875" y="4560888"/>
          <p14:tracePt t="15286" x="6127750" y="4560888"/>
          <p14:tracePt t="15301" x="6127750" y="4576763"/>
          <p14:tracePt t="15317" x="6127750" y="4592638"/>
          <p14:tracePt t="15334" x="6143625" y="4592638"/>
          <p14:tracePt t="15335" x="6157913" y="4608513"/>
          <p14:tracePt t="15350" x="6173788" y="4624388"/>
          <p14:tracePt t="15367" x="6173788" y="4640263"/>
          <p14:tracePt t="15384" x="6205538" y="4654550"/>
          <p14:tracePt t="15412" x="6221413" y="4654550"/>
          <p14:tracePt t="15482" x="6237288" y="4654550"/>
          <p14:tracePt t="15760" x="6251575" y="4654550"/>
          <p14:tracePt t="15767" x="6267450" y="4670425"/>
          <p14:tracePt t="15774" x="6299200" y="4670425"/>
          <p14:tracePt t="15783" x="6346825" y="4686300"/>
          <p14:tracePt t="15800" x="6550025" y="4733925"/>
          <p14:tracePt t="15817" x="7112000" y="4873625"/>
          <p14:tracePt t="15833" x="7705725" y="4999038"/>
          <p14:tracePt t="15850" x="8408988" y="5108575"/>
          <p14:tracePt t="15851" x="8956675" y="5186363"/>
          <p14:tracePt t="15866" x="9894888" y="5248275"/>
          <p14:tracePt t="15883" x="10925175" y="5280025"/>
          <p14:tracePt t="15900" x="11582400" y="5264150"/>
          <p14:tracePt t="15901" x="11895138" y="523398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6056A-13C7-4F65-9E8B-04C3A73D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Important</a:t>
            </a:r>
            <a:r>
              <a:rPr lang="de-DE" sz="3200" dirty="0"/>
              <a:t>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7BB5C8-7FAF-4752-B5AC-1CA0E05E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000" y="1982490"/>
            <a:ext cx="7776000" cy="3966790"/>
          </a:xfrm>
        </p:spPr>
        <p:txBody>
          <a:bodyPr/>
          <a:lstStyle/>
          <a:p>
            <a:r>
              <a:rPr lang="de-DE" dirty="0"/>
              <a:t>Student Council (FIM)</a:t>
            </a:r>
          </a:p>
          <a:p>
            <a:pPr lvl="1"/>
            <a:r>
              <a:rPr lang="de-DE" dirty="0">
                <a:hlinkClick r:id="rId5"/>
              </a:rPr>
              <a:t>fim.uni-mannheim.de</a:t>
            </a:r>
            <a:r>
              <a:rPr lang="de-DE" dirty="0"/>
              <a:t> </a:t>
            </a:r>
          </a:p>
          <a:p>
            <a:r>
              <a:rPr lang="de-DE" dirty="0"/>
              <a:t>School </a:t>
            </a:r>
            <a:r>
              <a:rPr lang="de-DE" dirty="0" err="1"/>
              <a:t>of</a:t>
            </a:r>
            <a:r>
              <a:rPr lang="de-DE" dirty="0"/>
              <a:t> Business </a:t>
            </a:r>
            <a:r>
              <a:rPr lang="de-DE" dirty="0" err="1"/>
              <a:t>Informatics</a:t>
            </a:r>
            <a:r>
              <a:rPr lang="de-DE" dirty="0"/>
              <a:t> and </a:t>
            </a:r>
            <a:r>
              <a:rPr lang="de-DE" dirty="0" err="1"/>
              <a:t>Mathematics</a:t>
            </a:r>
            <a:endParaRPr lang="de-DE" dirty="0"/>
          </a:p>
          <a:p>
            <a:pPr lvl="1"/>
            <a:r>
              <a:rPr lang="de-DE" dirty="0">
                <a:hlinkClick r:id="rId6"/>
              </a:rPr>
              <a:t>www.wim.uni-mannheim.de</a:t>
            </a:r>
            <a:endParaRPr lang="de-DE" dirty="0"/>
          </a:p>
          <a:p>
            <a:r>
              <a:rPr lang="de-DE" dirty="0"/>
              <a:t>Studienbüros</a:t>
            </a:r>
          </a:p>
          <a:p>
            <a:pPr lvl="1"/>
            <a:r>
              <a:rPr lang="de-DE" dirty="0">
                <a:hlinkClick r:id="rId7"/>
              </a:rPr>
              <a:t>https://www.uni-mannheim.de/studium/im-studium/</a:t>
            </a:r>
            <a:endParaRPr lang="de-DE" dirty="0"/>
          </a:p>
          <a:p>
            <a:r>
              <a:rPr lang="de-DE" dirty="0"/>
              <a:t>Portal²</a:t>
            </a:r>
          </a:p>
          <a:p>
            <a:pPr lvl="1"/>
            <a:r>
              <a:rPr lang="de-DE" dirty="0">
                <a:hlinkClick r:id="rId8"/>
              </a:rPr>
              <a:t>www.portal2.uni-mannheim.de</a:t>
            </a:r>
            <a:endParaRPr lang="de-DE" dirty="0"/>
          </a:p>
          <a:p>
            <a:r>
              <a:rPr lang="de-DE" dirty="0"/>
              <a:t>ILIAS</a:t>
            </a:r>
          </a:p>
          <a:p>
            <a:pPr lvl="1"/>
            <a:r>
              <a:rPr lang="de-DE" dirty="0">
                <a:hlinkClick r:id="rId9"/>
              </a:rPr>
              <a:t>www.ilias.uni-mannheim.de</a:t>
            </a:r>
            <a:r>
              <a:rPr lang="de-DE" dirty="0"/>
              <a:t>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A7181-E413-4DBF-A124-2386A786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/>
          </a:p>
        </p:txBody>
      </p:sp>
      <p:pic>
        <p:nvPicPr>
          <p:cNvPr id="97" name="Audio 96">
            <a:hlinkClick r:id="" action="ppaction://media"/>
            <a:extLst>
              <a:ext uri="{FF2B5EF4-FFF2-40B4-BE49-F238E27FC236}">
                <a16:creationId xmlns:a16="http://schemas.microsoft.com/office/drawing/2014/main" id="{2E0FB659-D6C4-FC41-8162-D0A3E2AA6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98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5"/>
    </mc:Choice>
    <mc:Fallback xmlns="">
      <p:transition spd="slow" advTm="3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9" x="6502400" y="561975"/>
          <p14:tracePt t="82" x="6251575" y="609600"/>
          <p14:tracePt t="110" x="5111750" y="828675"/>
          <p14:tracePt t="126" x="4360863" y="874713"/>
          <p14:tracePt t="143" x="3954463" y="874713"/>
          <p14:tracePt t="159" x="3516313" y="874713"/>
          <p14:tracePt t="176" x="2970213" y="842963"/>
          <p14:tracePt t="192" x="2719388" y="796925"/>
          <p14:tracePt t="209" x="2563813" y="781050"/>
          <p14:tracePt t="226" x="2516188" y="765175"/>
          <p14:tracePt t="242" x="2486025" y="765175"/>
          <p14:tracePt t="260" x="2454275" y="749300"/>
          <p14:tracePt t="276" x="2438400" y="735013"/>
          <p14:tracePt t="293" x="2422525" y="735013"/>
          <p14:tracePt t="309" x="2406650" y="735013"/>
          <p14:tracePt t="326" x="2390775" y="735013"/>
          <p14:tracePt t="348" x="2376488" y="735013"/>
          <p14:tracePt t="369" x="2360613" y="735013"/>
          <p14:tracePt t="376" x="2328863" y="735013"/>
          <p14:tracePt t="392" x="2173288" y="781050"/>
          <p14:tracePt t="408" x="1938338" y="828675"/>
          <p14:tracePt t="425" x="1687513" y="922338"/>
          <p14:tracePt t="442" x="1577975" y="968375"/>
          <p14:tracePt t="459" x="1547813" y="1000125"/>
          <p14:tracePt t="460" x="1516063" y="1016000"/>
          <p14:tracePt t="475" x="1500188" y="1030288"/>
          <p14:tracePt t="492" x="1484313" y="1030288"/>
          <p14:tracePt t="508" x="1470025" y="1030288"/>
          <p14:tracePt t="509" x="1454150" y="1030288"/>
          <p14:tracePt t="578" x="1454150" y="1046163"/>
          <p14:tracePt t="599" x="1454150" y="1062038"/>
          <p14:tracePt t="613" x="1454150" y="1077913"/>
          <p14:tracePt t="627" x="1454150" y="1093788"/>
          <p14:tracePt t="661" x="1454150" y="1109663"/>
          <p14:tracePt t="677" x="1454150" y="1125538"/>
          <p14:tracePt t="696" x="1454150" y="1139825"/>
          <p14:tracePt t="710" x="1454150" y="1155700"/>
          <p14:tracePt t="724" x="1454150" y="1171575"/>
          <p14:tracePt t="745" x="1454150" y="1187450"/>
          <p14:tracePt t="780" x="1454150" y="1203325"/>
          <p14:tracePt t="801" x="1438275" y="1203325"/>
          <p14:tracePt t="920" x="1438275" y="1219200"/>
          <p14:tracePt t="934" x="1438275" y="1233488"/>
          <p14:tracePt t="955" x="1438275" y="1249363"/>
          <p14:tracePt t="996" x="1438275" y="1265238"/>
          <p14:tracePt t="1045" x="1438275" y="1281113"/>
          <p14:tracePt t="1087" x="1438275" y="1296988"/>
          <p14:tracePt t="1568" x="1454150" y="1296988"/>
          <p14:tracePt t="1576" x="1470025" y="1296988"/>
          <p14:tracePt t="1582" x="1484313" y="1296988"/>
          <p14:tracePt t="1603" x="1500188" y="1296988"/>
          <p14:tracePt t="1607" x="1516063" y="1296988"/>
          <p14:tracePt t="1624" x="1547813" y="1296988"/>
          <p14:tracePt t="1641" x="1563688" y="1296988"/>
          <p14:tracePt t="1658" x="1609725" y="1296988"/>
          <p14:tracePt t="1674" x="1641475" y="1296988"/>
          <p14:tracePt t="1692" x="1687513" y="1296988"/>
          <p14:tracePt t="1693" x="1703388" y="1312863"/>
          <p14:tracePt t="1707" x="1719263" y="1312863"/>
          <p14:tracePt t="1708" x="1735138" y="1327150"/>
          <p14:tracePt t="1725" x="1766888" y="1343025"/>
          <p14:tracePt t="1742" x="1844675" y="1358900"/>
          <p14:tracePt t="1757" x="1922463" y="1374775"/>
          <p14:tracePt t="1775" x="1970088" y="1374775"/>
          <p14:tracePt t="2637" x="2922588" y="1717675"/>
          <p14:tracePt t="2644" x="4079875" y="2171700"/>
          <p14:tracePt t="2657" x="4735513" y="2452688"/>
          <p14:tracePt t="2674" x="5454650" y="2640013"/>
          <p14:tracePt t="2690" x="5595938" y="2640013"/>
          <p14:tracePt t="2707" x="5673725" y="2640013"/>
          <p14:tracePt t="2708" x="5705475" y="2640013"/>
          <p14:tracePt t="2724" x="5737225" y="2640013"/>
          <p14:tracePt t="2740" x="5751513" y="2624138"/>
          <p14:tracePt t="2757" x="5767388" y="2608263"/>
          <p14:tracePt t="2791" x="5783263" y="2593975"/>
          <p14:tracePt t="2826" x="5783263" y="2578100"/>
          <p14:tracePt t="2916" x="5783263" y="2562225"/>
          <p14:tracePt t="3357" x="5876925" y="2546350"/>
          <p14:tracePt t="3364" x="5954713" y="2498725"/>
          <p14:tracePt t="3372" x="6048375" y="2484438"/>
          <p14:tracePt t="3389" x="6173788" y="2452688"/>
          <p14:tracePt t="3406" x="6251575" y="2420938"/>
          <p14:tracePt t="3406" x="6283325" y="2420938"/>
          <p14:tracePt t="3424" x="6346825" y="2405063"/>
          <p14:tracePt t="3440" x="6392863" y="2390775"/>
          <p14:tracePt t="3441" x="6424613" y="2390775"/>
          <p14:tracePt t="3456" x="6454775" y="2374900"/>
          <p14:tracePt t="3473" x="6470650" y="2359025"/>
          <p14:tracePt t="3490" x="6518275" y="2359025"/>
          <p14:tracePt t="3506" x="6534150" y="2359025"/>
          <p14:tracePt t="3523" x="6550025" y="2359025"/>
          <p14:tracePt t="3539" x="6564313" y="2359025"/>
          <p14:tracePt t="3559" x="6596063" y="2359025"/>
          <p14:tracePt t="5101" x="6564313" y="2359025"/>
          <p14:tracePt t="5107" x="6518275" y="2374900"/>
          <p14:tracePt t="5115" x="6470650" y="2390775"/>
          <p14:tracePt t="5122" x="6392863" y="2420938"/>
          <p14:tracePt t="5138" x="6221413" y="2484438"/>
          <p14:tracePt t="5155" x="5908675" y="2608263"/>
          <p14:tracePt t="5171" x="5502275" y="2765425"/>
          <p14:tracePt t="5188" x="5314950" y="2874963"/>
          <p14:tracePt t="5205" x="5205413" y="2921000"/>
          <p14:tracePt t="5206" x="5173663" y="2921000"/>
          <p14:tracePt t="5221" x="5141913" y="2936875"/>
          <p14:tracePt t="5237" x="5111750" y="2952750"/>
          <p14:tracePt t="5256" x="5080000" y="2952750"/>
          <p14:tracePt t="5272" x="5064125" y="2952750"/>
          <p14:tracePt t="5288" x="5048250" y="2952750"/>
          <p14:tracePt t="5316" x="5032375" y="2952750"/>
          <p14:tracePt t="5338" x="5018088" y="2952750"/>
          <p14:tracePt t="5366" x="5002213" y="2952750"/>
          <p14:tracePt t="5386" x="4986338" y="2952750"/>
          <p14:tracePt t="5407" x="4970463" y="2952750"/>
          <p14:tracePt t="5422" x="4954588" y="2952750"/>
          <p14:tracePt t="5436" x="4908550" y="2968625"/>
          <p14:tracePt t="5442" x="4829175" y="2968625"/>
          <p14:tracePt t="5455" x="4735513" y="2968625"/>
          <p14:tracePt t="5456" x="4641850" y="2984500"/>
          <p14:tracePt t="5471" x="4344988" y="2984500"/>
          <p14:tracePt t="5487" x="4095750" y="2984500"/>
          <p14:tracePt t="5505" x="3735388" y="2998788"/>
          <p14:tracePt t="5521" x="3579813" y="3030538"/>
          <p14:tracePt t="5537" x="3454400" y="3030538"/>
          <p14:tracePt t="5555" x="3344863" y="3046413"/>
          <p14:tracePt t="5556" x="3298825" y="3046413"/>
          <p14:tracePt t="5571" x="3219450" y="3046413"/>
          <p14:tracePt t="5587" x="3157538" y="3046413"/>
          <p14:tracePt t="5588" x="3125788" y="3046413"/>
          <p14:tracePt t="5604" x="3095625" y="3046413"/>
          <p14:tracePt t="5620" x="3048000" y="3046413"/>
          <p14:tracePt t="5637" x="2986088" y="3046413"/>
          <p14:tracePt t="5638" x="2954338" y="3046413"/>
          <p14:tracePt t="5654" x="2892425" y="3046413"/>
          <p14:tracePt t="5672" x="2813050" y="3030538"/>
          <p14:tracePt t="5672" x="2767013" y="3030538"/>
          <p14:tracePt t="5687" x="2703513" y="2998788"/>
          <p14:tracePt t="5704" x="2625725" y="2998788"/>
          <p14:tracePt t="5721" x="2579688" y="2968625"/>
          <p14:tracePt t="5722" x="2547938" y="2968625"/>
          <p14:tracePt t="5737" x="2516188" y="2952750"/>
          <p14:tracePt t="5755" x="2470150" y="2936875"/>
          <p14:tracePt t="5770" x="2438400" y="2905125"/>
          <p14:tracePt t="5787" x="2406650" y="2890838"/>
          <p14:tracePt t="5805" x="2376488" y="2874963"/>
          <p14:tracePt t="5820" x="2360613" y="2874963"/>
          <p14:tracePt t="5837" x="2344738" y="2859088"/>
          <p14:tracePt t="5854" x="2328863" y="2843213"/>
          <p14:tracePt t="5871" x="2312988" y="2827338"/>
          <p14:tracePt t="5887" x="2297113" y="2811463"/>
          <p14:tracePt t="5904" x="2297113" y="2795588"/>
          <p14:tracePt t="5921" x="2297113" y="2781300"/>
          <p14:tracePt t="5938" x="2297113" y="2765425"/>
          <p14:tracePt t="5958" x="2297113" y="2749550"/>
          <p14:tracePt t="5971" x="2297113" y="2733675"/>
          <p14:tracePt t="5987" x="2297113" y="2717800"/>
          <p14:tracePt t="6014" x="2297113" y="2701925"/>
          <p14:tracePt t="6028" x="2297113" y="2687638"/>
          <p14:tracePt t="6077" x="2312988" y="2687638"/>
          <p14:tracePt t="6090" x="2328863" y="2687638"/>
          <p14:tracePt t="6111" x="2344738" y="2687638"/>
          <p14:tracePt t="6125" x="2360613" y="2687638"/>
          <p14:tracePt t="6161" x="2376488" y="2687638"/>
          <p14:tracePt t="6174" x="2390775" y="2687638"/>
          <p14:tracePt t="6195" x="2406650" y="2687638"/>
          <p14:tracePt t="6209" x="2422525" y="2687638"/>
          <p14:tracePt t="6231" x="2422525" y="2671763"/>
          <p14:tracePt t="6244" x="2422525" y="2655888"/>
          <p14:tracePt t="6265" x="2422525" y="2640013"/>
          <p14:tracePt t="6271" x="2422525" y="2624138"/>
          <p14:tracePt t="6279" x="2422525" y="2608263"/>
          <p14:tracePt t="6292" x="2406650" y="2593975"/>
          <p14:tracePt t="6304" x="2406650" y="2578100"/>
          <p14:tracePt t="6321" x="2376488" y="2514600"/>
          <p14:tracePt t="6337" x="2328863" y="2452688"/>
          <p14:tracePt t="6354" x="2297113" y="2390775"/>
          <p14:tracePt t="6370" x="2266950" y="2327275"/>
          <p14:tracePt t="6387" x="2235200" y="2297113"/>
          <p14:tracePt t="6405" x="2203450" y="2249488"/>
          <p14:tracePt t="6420" x="2203450" y="2217738"/>
          <p14:tracePt t="6437" x="2187575" y="2203450"/>
          <p14:tracePt t="6454" x="2173288" y="2171700"/>
          <p14:tracePt t="6470" x="2157413" y="2139950"/>
          <p14:tracePt t="6487" x="2157413" y="2124075"/>
          <p14:tracePt t="6488" x="2157413" y="2108200"/>
          <p14:tracePt t="6503" x="2157413" y="2093913"/>
          <p14:tracePt t="6521" x="2157413" y="2078038"/>
          <p14:tracePt t="6537" x="2157413" y="2062163"/>
          <p14:tracePt t="6554" x="2157413" y="2046288"/>
          <p14:tracePt t="6570" x="2173288" y="2030413"/>
          <p14:tracePt t="6587" x="2219325" y="2014538"/>
          <p14:tracePt t="6604" x="2235200" y="2014538"/>
          <p14:tracePt t="6620" x="2282825" y="2014538"/>
          <p14:tracePt t="6620" x="2312988" y="2014538"/>
          <p14:tracePt t="6636" x="2360613" y="2030413"/>
          <p14:tracePt t="6653" x="2422525" y="2046288"/>
          <p14:tracePt t="6670" x="2500313" y="2062163"/>
          <p14:tracePt t="6686" x="2579688" y="2062163"/>
          <p14:tracePt t="6705" x="2689225" y="2062163"/>
          <p14:tracePt t="6705" x="2751138" y="2062163"/>
          <p14:tracePt t="6720" x="2876550" y="2062163"/>
          <p14:tracePt t="6737" x="3016250" y="2046288"/>
          <p14:tracePt t="6754" x="3157538" y="2030413"/>
          <p14:tracePt t="6754" x="3251200" y="2030413"/>
          <p14:tracePt t="6770" x="3422650" y="2000250"/>
          <p14:tracePt t="6787" x="3657600" y="1968500"/>
          <p14:tracePt t="6787" x="3751263" y="1952625"/>
          <p14:tracePt t="6803" x="3986213" y="1920875"/>
          <p14:tracePt t="6820" x="4189413" y="1890713"/>
          <p14:tracePt t="6836" x="4422775" y="1843088"/>
          <p14:tracePt t="6837" x="4532313" y="1827213"/>
          <p14:tracePt t="6854" x="4783138" y="1797050"/>
          <p14:tracePt t="6870" x="5141913" y="1733550"/>
          <p14:tracePt t="6871" x="5424488" y="1655763"/>
          <p14:tracePt t="6886" x="5876925" y="1530350"/>
          <p14:tracePt t="6904" x="6205538" y="1436688"/>
          <p14:tracePt t="6920" x="6424613" y="1343025"/>
          <p14:tracePt t="6921" x="6470650" y="1343025"/>
          <p14:tracePt t="6937" x="6611938" y="1312863"/>
          <p14:tracePt t="6954" x="6689725" y="1296988"/>
          <p14:tracePt t="6954" x="6721475" y="1281113"/>
          <p14:tracePt t="6970" x="6753225" y="1265238"/>
          <p14:tracePt t="6986" x="6783388" y="1265238"/>
          <p14:tracePt t="10285" x="6831013" y="1265238"/>
          <p14:tracePt t="10292" x="6877050" y="1296988"/>
          <p14:tracePt t="10300" x="6956425" y="1358900"/>
          <p14:tracePt t="10317" x="7143750" y="1452563"/>
          <p14:tracePt t="10334" x="7424738" y="1671638"/>
          <p14:tracePt t="10335" x="7566025" y="1797050"/>
          <p14:tracePt t="10351" x="7862888" y="2062163"/>
          <p14:tracePt t="10367" x="8066088" y="2249488"/>
          <p14:tracePt t="10383" x="8175625" y="2359025"/>
          <p14:tracePt t="10401" x="8205788" y="2390775"/>
          <p14:tracePt t="10417" x="8221663" y="2405063"/>
          <p14:tracePt t="10418" x="8237538" y="2405063"/>
          <p14:tracePt t="10438" x="8253413" y="2405063"/>
          <p14:tracePt t="10451" x="8253413" y="2420938"/>
          <p14:tracePt t="10467" x="8283575" y="2452688"/>
          <p14:tracePt t="10484" x="8331200" y="2514600"/>
          <p14:tracePt t="10500" x="8362950" y="2530475"/>
          <p14:tracePt t="12074" x="8518525" y="2593975"/>
          <p14:tracePt t="12080" x="8689975" y="2687638"/>
          <p14:tracePt t="12087" x="8815388" y="2733675"/>
          <p14:tracePt t="12099" x="8924925" y="2781300"/>
          <p14:tracePt t="12116" x="9034463" y="2827338"/>
          <p14:tracePt t="12117" x="9066213" y="2843213"/>
          <p14:tracePt t="12132" x="9082088" y="2859088"/>
          <p14:tracePt t="12149" x="9096375" y="2874963"/>
          <p14:tracePt t="12165" x="9112250" y="2890838"/>
          <p14:tracePt t="12183" x="9144000" y="2905125"/>
          <p14:tracePt t="12199" x="9191625" y="2952750"/>
          <p14:tracePt t="12199" x="9221788" y="2984500"/>
          <p14:tracePt t="12215" x="9269413" y="3014663"/>
          <p14:tracePt t="12233" x="9285288" y="3030538"/>
          <p14:tracePt t="12233" x="9299575" y="3030538"/>
          <p14:tracePt t="12248" x="9315450" y="3046413"/>
          <p14:tracePt t="12265" x="9331325" y="3062288"/>
          <p14:tracePt t="12283" x="9331325" y="3078163"/>
          <p14:tracePt t="12283" x="9347200" y="3078163"/>
          <p14:tracePt t="12298" x="9347200" y="3092450"/>
          <p14:tracePt t="12315" x="9347200" y="3108325"/>
          <p14:tracePt t="12333" x="9347200" y="3124200"/>
          <p14:tracePt t="12359" x="9331325" y="3140075"/>
          <p14:tracePt t="12373" x="9315450" y="3140075"/>
          <p14:tracePt t="12382" x="9315450" y="3155950"/>
          <p14:tracePt t="12399" x="9299575" y="3171825"/>
          <p14:tracePt t="12415" x="9269413" y="3186113"/>
          <p14:tracePt t="12416" x="9237663" y="3201988"/>
          <p14:tracePt t="12433" x="9205913" y="3217863"/>
          <p14:tracePt t="12450" x="9175750" y="3217863"/>
          <p14:tracePt t="12450" x="9159875" y="3217863"/>
          <p14:tracePt t="12465" x="9144000" y="3233738"/>
          <p14:tracePt t="12482" x="9112250" y="3249613"/>
          <p14:tracePt t="12498" x="9096375" y="3265488"/>
          <p14:tracePt t="12515" x="9034463" y="3265488"/>
          <p14:tracePt t="12532" x="8847138" y="3327400"/>
          <p14:tracePt t="12533" x="8785225" y="3327400"/>
          <p14:tracePt t="12548" x="8643938" y="3359150"/>
          <p14:tracePt t="12565" x="8502650" y="3375025"/>
          <p14:tracePt t="12582" x="8393113" y="3389313"/>
          <p14:tracePt t="12583" x="8347075" y="3389313"/>
          <p14:tracePt t="12599" x="8269288" y="3389313"/>
          <p14:tracePt t="12615" x="8237538" y="3389313"/>
          <p14:tracePt t="12632" x="8205788" y="3389313"/>
          <p14:tracePt t="12648" x="8175625" y="3389313"/>
          <p14:tracePt t="12665" x="7972425" y="3375025"/>
          <p14:tracePt t="12682" x="7753350" y="3359150"/>
          <p14:tracePt t="12698" x="7580313" y="3343275"/>
          <p14:tracePt t="12715" x="7470775" y="3343275"/>
          <p14:tracePt t="12716" x="7424738" y="3327400"/>
          <p14:tracePt t="12732" x="7377113" y="3327400"/>
          <p14:tracePt t="12749" x="7346950" y="3311525"/>
          <p14:tracePt t="12749" x="7331075" y="3311525"/>
          <p14:tracePt t="12765" x="7299325" y="3311525"/>
          <p14:tracePt t="12782" x="7283450" y="3311525"/>
          <p14:tracePt t="12798" x="7267575" y="3311525"/>
          <p14:tracePt t="12819" x="7237413" y="3311525"/>
          <p14:tracePt t="12832" x="7205663" y="3311525"/>
          <p14:tracePt t="12833" x="7127875" y="3311525"/>
          <p14:tracePt t="12848" x="7034213" y="3311525"/>
          <p14:tracePt t="12865" x="6892925" y="3311525"/>
          <p14:tracePt t="12882" x="6627813" y="3327400"/>
          <p14:tracePt t="12898" x="6454775" y="3327400"/>
          <p14:tracePt t="12915" x="6330950" y="3327400"/>
          <p14:tracePt t="12931" x="6221413" y="3327400"/>
          <p14:tracePt t="12949" x="6205538" y="3327400"/>
          <p14:tracePt t="12965" x="6173788" y="3327400"/>
          <p14:tracePt t="12969" x="6157913" y="3327400"/>
          <p14:tracePt t="12986" x="6143625" y="3327400"/>
          <p14:tracePt t="13000" x="6127750" y="3327400"/>
          <p14:tracePt t="13056" x="6143625" y="3327400"/>
          <p14:tracePt t="13838" x="6173788" y="3327400"/>
          <p14:tracePt t="13844" x="6221413" y="3327400"/>
          <p14:tracePt t="13851" x="6267450" y="3327400"/>
          <p14:tracePt t="13864" x="6299200" y="3327400"/>
          <p14:tracePt t="13881" x="6408738" y="3327400"/>
          <p14:tracePt t="13897" x="6470650" y="3327400"/>
          <p14:tracePt t="13915" x="6518275" y="3327400"/>
          <p14:tracePt t="13916" x="6550025" y="3327400"/>
          <p14:tracePt t="13931" x="6580188" y="3327400"/>
          <p14:tracePt t="13947" x="6627813" y="3327400"/>
          <p14:tracePt t="13965" x="6705600" y="3327400"/>
          <p14:tracePt t="13981" x="6737350" y="3327400"/>
          <p14:tracePt t="13997" x="6799263" y="3343275"/>
          <p14:tracePt t="13998" x="6815138" y="3343275"/>
          <p14:tracePt t="14014" x="6877050" y="3343275"/>
          <p14:tracePt t="14031" x="6924675" y="3343275"/>
          <p14:tracePt t="14047" x="6956425" y="3343275"/>
          <p14:tracePt t="14048" x="6970713" y="3343275"/>
          <p14:tracePt t="14064" x="7002463" y="3359150"/>
          <p14:tracePt t="14081" x="7034213" y="3375025"/>
          <p14:tracePt t="14097" x="7064375" y="3375025"/>
          <p14:tracePt t="14115" x="7080250" y="3375025"/>
          <p14:tracePt t="14130" x="7112000" y="3375025"/>
          <p14:tracePt t="14147" x="7127875" y="3375025"/>
          <p14:tracePt t="14165" x="7143750" y="3375025"/>
          <p14:tracePt t="14186" x="7159625" y="3375025"/>
          <p14:tracePt t="14200" x="7173913" y="3375025"/>
          <p14:tracePt t="14216" x="7189788" y="3375025"/>
          <p14:tracePt t="14235" x="7205663" y="3375025"/>
          <p14:tracePt t="14284" x="7221538" y="3375025"/>
          <p14:tracePt t="14354" x="7237413" y="3375025"/>
          <p14:tracePt t="14410" x="7253288" y="3375025"/>
          <p14:tracePt t="14472" x="7267575" y="3375025"/>
          <p14:tracePt t="14577" x="7283450" y="3375025"/>
          <p14:tracePt t="14646" x="7283450" y="3389313"/>
          <p14:tracePt t="14681" x="7299325" y="3389313"/>
          <p14:tracePt t="14688" x="7299325" y="3405188"/>
          <p14:tracePt t="14834" x="7283450" y="3405188"/>
          <p14:tracePt t="14856" x="7267575" y="3421063"/>
          <p14:tracePt t="14869" x="7253288" y="3421063"/>
          <p14:tracePt t="14876" x="7253288" y="3436938"/>
          <p14:tracePt t="14883" x="7237413" y="3436938"/>
          <p14:tracePt t="14904" x="7237413" y="3452813"/>
          <p14:tracePt t="14918" x="7221538" y="3468688"/>
          <p14:tracePt t="14931" x="7205663" y="3468688"/>
          <p14:tracePt t="14946" x="7189788" y="3468688"/>
          <p14:tracePt t="14947" x="7173913" y="3482975"/>
          <p14:tracePt t="14963" x="7159625" y="3482975"/>
          <p14:tracePt t="14980" x="7143750" y="3498850"/>
          <p14:tracePt t="14996" x="7127875" y="3498850"/>
          <p14:tracePt t="15014" x="7112000" y="3498850"/>
          <p14:tracePt t="15030" x="7096125" y="3498850"/>
          <p14:tracePt t="15046" x="7080250" y="3498850"/>
          <p14:tracePt t="15064" x="7050088" y="3498850"/>
          <p14:tracePt t="15099" x="7034213" y="3498850"/>
          <p14:tracePt t="15239" x="7034213" y="3482975"/>
          <p14:tracePt t="15253" x="7034213" y="3468688"/>
          <p14:tracePt t="21905" x="7127875" y="3468688"/>
          <p14:tracePt t="21911" x="7221538" y="3468688"/>
          <p14:tracePt t="21925" x="7315200" y="3468688"/>
          <p14:tracePt t="21926" x="7392988" y="3468688"/>
          <p14:tracePt t="21940" x="7486650" y="3468688"/>
          <p14:tracePt t="21958" x="7550150" y="3468688"/>
          <p14:tracePt t="21975" x="7596188" y="3468688"/>
          <p14:tracePt t="21975" x="7612063" y="3468688"/>
          <p14:tracePt t="21991" x="7627938" y="3468688"/>
          <p14:tracePt t="22007" x="7643813" y="3468688"/>
          <p14:tracePt t="22024" x="7737475" y="3468688"/>
          <p14:tracePt t="22041" x="7799388" y="3468688"/>
          <p14:tracePt t="22057" x="7862888" y="3468688"/>
          <p14:tracePt t="22058" x="7877175" y="3468688"/>
          <p14:tracePt t="22074" x="7940675" y="3468688"/>
          <p14:tracePt t="22092" x="7986713" y="3468688"/>
          <p14:tracePt t="22092" x="8002588" y="3468688"/>
          <p14:tracePt t="22107" x="8034338" y="3468688"/>
          <p14:tracePt t="22124" x="8050213" y="3468688"/>
          <p14:tracePt t="22141" x="8080375" y="3468688"/>
          <p14:tracePt t="22157" x="8112125" y="3468688"/>
          <p14:tracePt t="22174" x="8128000" y="3468688"/>
          <p14:tracePt t="22191" x="8189913" y="3468688"/>
          <p14:tracePt t="22207" x="8237538" y="3468688"/>
          <p14:tracePt t="22225" x="8269288" y="3482975"/>
          <p14:tracePt t="22240" x="8331200" y="3498850"/>
          <p14:tracePt t="22258" x="8378825" y="3514725"/>
          <p14:tracePt t="22274" x="8440738" y="3530600"/>
          <p14:tracePt t="22290" x="8486775" y="3546475"/>
          <p14:tracePt t="22307" x="8550275" y="3576638"/>
          <p14:tracePt t="22324" x="8612188" y="3608388"/>
          <p14:tracePt t="22341" x="8643938" y="3624263"/>
          <p14:tracePt t="22357" x="8675688" y="3640138"/>
          <p14:tracePt t="22358" x="8689975" y="3640138"/>
          <p14:tracePt t="22374" x="8737600" y="3640138"/>
          <p14:tracePt t="22391" x="8753475" y="3671888"/>
          <p14:tracePt t="22392" x="8785225" y="3686175"/>
          <p14:tracePt t="22408" x="8815388" y="3686175"/>
          <p14:tracePt t="22424" x="8863013" y="3702050"/>
          <p14:tracePt t="22441" x="8893175" y="3717925"/>
          <p14:tracePt t="22441" x="8893175" y="3733800"/>
          <p14:tracePt t="22457" x="8924925" y="3749675"/>
          <p14:tracePt t="22475" x="8940800" y="3749675"/>
          <p14:tracePt t="22475" x="8956675" y="3749675"/>
          <p14:tracePt t="22490" x="8972550" y="3749675"/>
          <p14:tracePt t="22507" x="8972550" y="3765550"/>
          <p14:tracePt t="22524" x="8988425" y="3765550"/>
          <p14:tracePt t="22540" x="9002713" y="3765550"/>
          <p14:tracePt t="22557" x="9018588" y="3765550"/>
          <p14:tracePt t="22574" x="9034463" y="3765550"/>
          <p14:tracePt t="22591" x="9050338" y="3779838"/>
          <p14:tracePt t="22607" x="9066213" y="3795713"/>
          <p14:tracePt t="22624" x="9066213" y="3811588"/>
          <p14:tracePt t="22641" x="9112250" y="3843338"/>
          <p14:tracePt t="22657" x="9128125" y="3859213"/>
          <p14:tracePt t="22658" x="9144000" y="3859213"/>
          <p14:tracePt t="22673" x="9175750" y="3873500"/>
          <p14:tracePt t="22690" x="9175750" y="3889375"/>
          <p14:tracePt t="22706" x="9191625" y="3905250"/>
          <p14:tracePt t="22724" x="9191625" y="3921125"/>
          <p14:tracePt t="22740" x="9191625" y="3937000"/>
          <p14:tracePt t="22757" x="9191625" y="3952875"/>
          <p14:tracePt t="22774" x="9191625" y="3983038"/>
          <p14:tracePt t="22775" x="9191625" y="3998913"/>
          <p14:tracePt t="22790" x="9191625" y="4014788"/>
          <p14:tracePt t="22807" x="9159875" y="4030663"/>
          <p14:tracePt t="22825" x="9128125" y="4092575"/>
          <p14:tracePt t="22825" x="9112250" y="4156075"/>
          <p14:tracePt t="22840" x="9034463" y="4249738"/>
          <p14:tracePt t="22857" x="9002713" y="4327525"/>
          <p14:tracePt t="22874" x="8956675" y="4389438"/>
          <p14:tracePt t="22891" x="8940800" y="4421188"/>
          <p14:tracePt t="22907" x="8924925" y="4452938"/>
          <p14:tracePt t="22908" x="8909050" y="4467225"/>
          <p14:tracePt t="22923" x="8878888" y="4483100"/>
          <p14:tracePt t="22940" x="8863013" y="4514850"/>
          <p14:tracePt t="22956" x="8831263" y="4530725"/>
          <p14:tracePt t="22957" x="8815388" y="4530725"/>
          <p14:tracePt t="22973" x="8785225" y="4546600"/>
          <p14:tracePt t="22990" x="8785225" y="4560888"/>
          <p14:tracePt t="22991" x="8769350" y="4560888"/>
          <p14:tracePt t="23006" x="8659813" y="4608513"/>
          <p14:tracePt t="23024" x="8472488" y="4718050"/>
          <p14:tracePt t="23041" x="8269288" y="4795838"/>
          <p14:tracePt t="23056" x="8221663" y="4811713"/>
          <p14:tracePt t="23074" x="8189913" y="4811713"/>
          <p14:tracePt t="23075" x="8189913" y="4827588"/>
          <p14:tracePt t="23089" x="8175625" y="4827588"/>
          <p14:tracePt t="23106" x="8143875" y="4827588"/>
          <p14:tracePt t="23124" x="8112125" y="4827588"/>
          <p14:tracePt t="23140" x="8096250" y="4827588"/>
          <p14:tracePt t="23156" x="8080375" y="4827588"/>
          <p14:tracePt t="23173" x="8080375" y="4811713"/>
          <p14:tracePt t="23190" x="8066088" y="4811713"/>
          <p14:tracePt t="23206" x="8050213" y="4811713"/>
          <p14:tracePt t="23207" x="8034338" y="4811713"/>
          <p14:tracePt t="23271" x="8018463" y="4811713"/>
          <p14:tracePt t="23284" x="8002588" y="4811713"/>
          <p14:tracePt t="23305" x="7986713" y="4811713"/>
          <p14:tracePt t="23326" x="7986713" y="4827588"/>
          <p14:tracePt t="23333" x="7972425" y="4827588"/>
          <p14:tracePt t="23340" x="7972425" y="4843463"/>
          <p14:tracePt t="23356" x="7956550" y="4857750"/>
          <p14:tracePt t="23374" x="7924800" y="4905375"/>
          <p14:tracePt t="23389" x="7769225" y="5030788"/>
          <p14:tracePt t="23406" x="7673975" y="5108575"/>
          <p14:tracePt t="23423" x="7627938" y="5154613"/>
          <p14:tracePt t="23440" x="7596188" y="5186363"/>
          <p14:tracePt t="23456" x="7580313" y="5202238"/>
          <p14:tracePt t="23473" x="7566025" y="5218113"/>
          <p14:tracePt t="23500" x="7566025" y="5202238"/>
          <p14:tracePt t="23514" x="7580313" y="5186363"/>
          <p14:tracePt t="23523" x="7580313" y="5170488"/>
          <p14:tracePt t="23539" x="7580313" y="5154613"/>
          <p14:tracePt t="24702" x="7566025" y="5154613"/>
          <p14:tracePt t="24709" x="7456488" y="5154613"/>
          <p14:tracePt t="24722" x="7173913" y="5202238"/>
          <p14:tracePt t="24738" x="6877050" y="5264150"/>
          <p14:tracePt t="24755" x="6580188" y="5311775"/>
          <p14:tracePt t="24772" x="6299200" y="5373688"/>
          <p14:tracePt t="24789" x="6205538" y="5405438"/>
          <p14:tracePt t="24805" x="6157913" y="5421313"/>
          <p14:tracePt t="24822" x="6111875" y="5421313"/>
          <p14:tracePt t="24839" x="6080125" y="5421313"/>
          <p14:tracePt t="24862" x="6064250" y="5421313"/>
          <p14:tracePt t="24876" x="6048375" y="5421313"/>
          <p14:tracePt t="24897" x="6034088" y="5421313"/>
          <p14:tracePt t="24988" x="6034088" y="5405438"/>
          <p14:tracePt t="25002" x="6018213" y="5405438"/>
          <p14:tracePt t="25030" x="6002338" y="5405438"/>
          <p14:tracePt t="25085" x="5986463" y="5405438"/>
          <p14:tracePt t="25114" x="5970588" y="5405438"/>
          <p14:tracePt t="25155" x="5954713" y="5405438"/>
          <p14:tracePt t="25176" x="5954713" y="5389563"/>
          <p14:tracePt t="25183" x="5940425" y="5389563"/>
          <p14:tracePt t="25189" x="5924550" y="5389563"/>
          <p14:tracePt t="25205" x="5861050" y="5389563"/>
          <p14:tracePt t="25205" x="5799138" y="5373688"/>
          <p14:tracePt t="25222" x="5657850" y="5357813"/>
          <p14:tracePt t="25239" x="5408613" y="5341938"/>
          <p14:tracePt t="25255" x="5299075" y="5327650"/>
          <p14:tracePt t="25272" x="5189538" y="5327650"/>
          <p14:tracePt t="25273" x="5157788" y="5311775"/>
          <p14:tracePt t="25288" x="5111750" y="5311775"/>
          <p14:tracePt t="25288" x="5095875" y="5311775"/>
          <p14:tracePt t="25305" x="5048250" y="5295900"/>
          <p14:tracePt t="25322" x="5002213" y="5295900"/>
          <p14:tracePt t="25338" x="4924425" y="5280025"/>
          <p14:tracePt t="25354" x="4860925" y="5264150"/>
          <p14:tracePt t="25372" x="4767263" y="5248275"/>
          <p14:tracePt t="25388" x="4721225" y="5248275"/>
          <p14:tracePt t="25405" x="4689475" y="5248275"/>
          <p14:tracePt t="25406" x="4673600" y="5248275"/>
          <p14:tracePt t="25421" x="4657725" y="5248275"/>
          <p14:tracePt t="25438" x="4625975" y="5248275"/>
          <p14:tracePt t="25455" x="4611688" y="5248275"/>
          <p14:tracePt t="25471" x="4595813" y="5248275"/>
          <p14:tracePt t="25487" x="4579938" y="5248275"/>
          <p14:tracePt t="25504" x="4564063" y="5248275"/>
          <p14:tracePt t="25522" x="4548188" y="5248275"/>
          <p14:tracePt t="25538" x="4454525" y="5248275"/>
          <p14:tracePt t="25555" x="4360863" y="5248275"/>
          <p14:tracePt t="25571" x="4267200" y="5248275"/>
          <p14:tracePt t="25588" x="4173538" y="5248275"/>
          <p14:tracePt t="25588" x="4141788" y="5248275"/>
          <p14:tracePt t="25606" x="4111625" y="5248275"/>
          <p14:tracePt t="25622" x="4064000" y="5248275"/>
          <p14:tracePt t="25637" x="4032250" y="5248275"/>
          <p14:tracePt t="25655" x="4016375" y="5248275"/>
          <p14:tracePt t="25672" x="3986213" y="5248275"/>
          <p14:tracePt t="25688" x="3970338" y="5248275"/>
          <p14:tracePt t="25704" x="3954463" y="5248275"/>
          <p14:tracePt t="25721" x="3938588" y="5264150"/>
          <p14:tracePt t="25741" x="3922713" y="5264150"/>
          <p14:tracePt t="25755" x="3860800" y="5280025"/>
          <p14:tracePt t="25771" x="3783013" y="5280025"/>
          <p14:tracePt t="25787" x="3657600" y="5280025"/>
          <p14:tracePt t="25804" x="3502025" y="5280025"/>
          <p14:tracePt t="25821" x="3422650" y="5280025"/>
          <p14:tracePt t="25837" x="3392488" y="5280025"/>
          <p14:tracePt t="25838" x="3360738" y="5280025"/>
          <p14:tracePt t="25854" x="3298825" y="5280025"/>
          <p14:tracePt t="25871" x="3251200" y="5280025"/>
          <p14:tracePt t="25873" x="3219450" y="5280025"/>
          <p14:tracePt t="25887" x="3189288" y="5280025"/>
          <p14:tracePt t="25904" x="3141663" y="5280025"/>
          <p14:tracePt t="25922" x="3063875" y="5264150"/>
          <p14:tracePt t="25937" x="3048000" y="5264150"/>
          <p14:tracePt t="25954" x="3000375" y="5264150"/>
          <p14:tracePt t="25971" x="2938463" y="5248275"/>
          <p14:tracePt t="25987" x="2906713" y="5248275"/>
          <p14:tracePt t="26005" x="2860675" y="5233988"/>
          <p14:tracePt t="26005" x="2844800" y="5233988"/>
          <p14:tracePt t="26020" x="2813050" y="5233988"/>
          <p14:tracePt t="26037" x="2797175" y="5218113"/>
          <p14:tracePt t="26055" x="2751138" y="5218113"/>
          <p14:tracePt t="26071" x="2719388" y="5218113"/>
          <p14:tracePt t="26087" x="2703513" y="5218113"/>
          <p14:tracePt t="26104" x="2689225" y="5218113"/>
          <p14:tracePt t="26120" x="2673350" y="5218113"/>
          <p14:tracePt t="26138" x="2657475" y="5218113"/>
          <p14:tracePt t="26154" x="2625725" y="5202238"/>
          <p14:tracePt t="26173" x="2609850" y="5202238"/>
          <p14:tracePt t="26187" x="2579688" y="5202238"/>
          <p14:tracePt t="26204" x="2547938" y="5202238"/>
          <p14:tracePt t="26220" x="2516188" y="5202238"/>
          <p14:tracePt t="26221" x="2500313" y="5202238"/>
          <p14:tracePt t="26237" x="2470150" y="5202238"/>
          <p14:tracePt t="26254" x="2438400" y="5202238"/>
          <p14:tracePt t="26271" x="2422525" y="5202238"/>
          <p14:tracePt t="26287" x="2390775" y="5202238"/>
          <p14:tracePt t="26305" x="2376488" y="5202238"/>
          <p14:tracePt t="26320" x="2360613" y="5202238"/>
          <p14:tracePt t="26337" x="2328863" y="5202238"/>
          <p14:tracePt t="26355" x="2297113" y="5202238"/>
          <p14:tracePt t="26371" x="2251075" y="5186363"/>
          <p14:tracePt t="26387" x="2219325" y="5170488"/>
          <p14:tracePt t="26404" x="2157413" y="5140325"/>
          <p14:tracePt t="26421" x="2109788" y="5140325"/>
          <p14:tracePt t="26437" x="2079625" y="5108575"/>
          <p14:tracePt t="26453" x="2063750" y="5076825"/>
          <p14:tracePt t="26471" x="2047875" y="5060950"/>
          <p14:tracePt t="26472" x="2032000" y="5045075"/>
          <p14:tracePt t="26487" x="2032000" y="5014913"/>
          <p14:tracePt t="26504" x="2016125" y="4983163"/>
          <p14:tracePt t="26529" x="2016125" y="4967288"/>
          <p14:tracePt t="26542" x="2016125" y="4951413"/>
          <p14:tracePt t="26563" x="2016125" y="4937125"/>
          <p14:tracePt t="26578" x="2016125" y="4921250"/>
          <p14:tracePt t="26598" x="2016125" y="4905375"/>
          <p14:tracePt t="26604" x="2032000" y="4905375"/>
          <p14:tracePt t="26620" x="2047875" y="4905375"/>
          <p14:tracePt t="26637" x="2047875" y="4889500"/>
          <p14:tracePt t="26654" x="2063750" y="4889500"/>
          <p14:tracePt t="26670" x="2079625" y="4889500"/>
          <p14:tracePt t="26687" x="2093913" y="4889500"/>
          <p14:tracePt t="26705" x="2109788" y="4889500"/>
          <p14:tracePt t="26720" x="2109788" y="4873625"/>
          <p14:tracePt t="26765" x="2109788" y="4857750"/>
          <p14:tracePt t="26786" x="2109788" y="4843463"/>
          <p14:tracePt t="26807" x="2109788" y="4827588"/>
          <p14:tracePt t="26821" x="2109788" y="4811713"/>
          <p14:tracePt t="26856" x="2109788" y="4795838"/>
          <p14:tracePt t="26871" x="2109788" y="4779963"/>
          <p14:tracePt t="26884" x="2109788" y="4764088"/>
          <p14:tracePt t="26905" x="2109788" y="4749800"/>
          <p14:tracePt t="26912" x="2125663" y="4749800"/>
          <p14:tracePt t="26920" x="2125663" y="4733925"/>
          <p14:tracePt t="26937" x="2141538" y="4733925"/>
          <p14:tracePt t="26954" x="2157413" y="4718050"/>
          <p14:tracePt t="26970" x="2157413" y="4702175"/>
          <p14:tracePt t="26986" x="2173288" y="4686300"/>
          <p14:tracePt t="27004" x="2187575" y="4686300"/>
          <p14:tracePt t="27020" x="2203450" y="4686300"/>
          <p14:tracePt t="27037" x="2235200" y="4670425"/>
          <p14:tracePt t="27053" x="2266950" y="4654550"/>
          <p14:tracePt t="27070" x="2282825" y="4654550"/>
          <p14:tracePt t="27086" x="2312988" y="4640263"/>
          <p14:tracePt t="27087" x="2328863" y="4624388"/>
          <p14:tracePt t="27104" x="2344738" y="4624388"/>
          <p14:tracePt t="27121" x="2376488" y="4624388"/>
          <p14:tracePt t="27137" x="2390775" y="4624388"/>
          <p14:tracePt t="27154" x="2406650" y="4624388"/>
          <p14:tracePt t="27170" x="2422525" y="4624388"/>
          <p14:tracePt t="27190" x="2438400" y="4624388"/>
          <p14:tracePt t="27204" x="2454275" y="4624388"/>
          <p14:tracePt t="27219" x="2486025" y="4624388"/>
          <p14:tracePt t="27236" x="2516188" y="4624388"/>
          <p14:tracePt t="27253" x="2532063" y="4624388"/>
          <p14:tracePt t="27270" x="2579688" y="4624388"/>
          <p14:tracePt t="27286" x="2625725" y="4624388"/>
          <p14:tracePt t="27303" x="2689225" y="4592638"/>
          <p14:tracePt t="27320" x="2751138" y="4576763"/>
          <p14:tracePt t="27337" x="2828925" y="4576763"/>
          <p14:tracePt t="27353" x="2876550" y="4560888"/>
          <p14:tracePt t="27370" x="2906713" y="4560888"/>
          <p14:tracePt t="27371" x="2938463" y="4546600"/>
          <p14:tracePt t="27386" x="2986088" y="4530725"/>
          <p14:tracePt t="27405" x="3048000" y="4530725"/>
          <p14:tracePt t="27420" x="3109913" y="4498975"/>
          <p14:tracePt t="27436" x="3203575" y="4483100"/>
          <p14:tracePt t="27453" x="3298825" y="4483100"/>
          <p14:tracePt t="27470" x="3422650" y="4467225"/>
          <p14:tracePt t="27470" x="3470275" y="4452938"/>
          <p14:tracePt t="27486" x="3595688" y="4452938"/>
          <p14:tracePt t="27504" x="3705225" y="4452938"/>
          <p14:tracePt t="27505" x="3783013" y="4437063"/>
          <p14:tracePt t="27519" x="3908425" y="4437063"/>
          <p14:tracePt t="27536" x="4002088" y="4437063"/>
          <p14:tracePt t="27553" x="4079875" y="4437063"/>
          <p14:tracePt t="27554" x="4111625" y="4437063"/>
          <p14:tracePt t="27570" x="4173538" y="4421188"/>
          <p14:tracePt t="27586" x="4219575" y="4421188"/>
          <p14:tracePt t="27587" x="4251325" y="4421188"/>
          <p14:tracePt t="27603" x="4267200" y="4421188"/>
          <p14:tracePt t="27619" x="4298950" y="4421188"/>
          <p14:tracePt t="27636" x="4329113" y="4405313"/>
          <p14:tracePt t="27637" x="4344988" y="4405313"/>
          <p14:tracePt t="27653" x="4360863" y="4405313"/>
          <p14:tracePt t="27670" x="4376738" y="4405313"/>
          <p14:tracePt t="27671" x="4392613" y="4405313"/>
          <p14:tracePt t="27686" x="4408488" y="4405313"/>
          <p14:tracePt t="27686" x="4422775" y="4405313"/>
          <p14:tracePt t="27703" x="4454525" y="4405313"/>
          <p14:tracePt t="27719" x="4486275" y="4389438"/>
          <p14:tracePt t="27736" x="4548188" y="4389438"/>
          <p14:tracePt t="27753" x="4595813" y="4389438"/>
          <p14:tracePt t="27770" x="4735513" y="4373563"/>
          <p14:tracePt t="27786" x="4814888" y="4359275"/>
          <p14:tracePt t="27804" x="4876800" y="4359275"/>
          <p14:tracePt t="27804" x="4908550" y="4359275"/>
          <p14:tracePt t="27819" x="4986338" y="4359275"/>
          <p14:tracePt t="27836" x="5064125" y="4359275"/>
          <p14:tracePt t="27853" x="5157788" y="4359275"/>
          <p14:tracePt t="27869" x="5221288" y="4359275"/>
          <p14:tracePt t="27886" x="5283200" y="4359275"/>
          <p14:tracePt t="27903" x="5345113" y="4359275"/>
          <p14:tracePt t="27920" x="5408613" y="4359275"/>
          <p14:tracePt t="27936" x="5486400" y="4359275"/>
          <p14:tracePt t="27952" x="5548313" y="4359275"/>
          <p14:tracePt t="27970" x="5627688" y="4359275"/>
          <p14:tracePt t="27971" x="5657850" y="4359275"/>
          <p14:tracePt t="27986" x="5705475" y="4359275"/>
          <p14:tracePt t="27986" x="5751513" y="4359275"/>
          <p14:tracePt t="28002" x="5845175" y="4359275"/>
          <p14:tracePt t="28019" x="5954713" y="4359275"/>
          <p14:tracePt t="28036" x="6018213" y="4359275"/>
          <p14:tracePt t="28053" x="6048375" y="4359275"/>
          <p14:tracePt t="28069" x="6096000" y="4359275"/>
          <p14:tracePt t="28070" x="6127750" y="4359275"/>
          <p14:tracePt t="28086" x="6173788" y="4359275"/>
          <p14:tracePt t="28103" x="6267450" y="4359275"/>
          <p14:tracePt t="28104" x="6315075" y="4359275"/>
          <p14:tracePt t="28119" x="6392863" y="4373563"/>
          <p14:tracePt t="28136" x="6440488" y="4373563"/>
          <p14:tracePt t="28153" x="6502400" y="4373563"/>
          <p14:tracePt t="28169" x="6534150" y="4373563"/>
          <p14:tracePt t="28186" x="6596063" y="4389438"/>
          <p14:tracePt t="28187" x="6627813" y="4389438"/>
          <p14:tracePt t="28202" x="6721475" y="4405313"/>
          <p14:tracePt t="28219" x="6861175" y="4421188"/>
          <p14:tracePt t="28236" x="7018338" y="4437063"/>
          <p14:tracePt t="28252" x="7096125" y="4467225"/>
          <p14:tracePt t="28270" x="7159625" y="4483100"/>
          <p14:tracePt t="28270" x="7173913" y="4483100"/>
          <p14:tracePt t="28285" x="7221538" y="4483100"/>
          <p14:tracePt t="28303" x="7237413" y="4483100"/>
          <p14:tracePt t="28320" x="7267575" y="4498975"/>
          <p14:tracePt t="28336" x="7299325" y="4514850"/>
          <p14:tracePt t="28353" x="7299325" y="4530725"/>
          <p14:tracePt t="28354" x="7315200" y="4530725"/>
          <p14:tracePt t="28369" x="7331075" y="4546600"/>
          <p14:tracePt t="28370" x="7346950" y="4546600"/>
          <p14:tracePt t="28385" x="7362825" y="4560888"/>
          <p14:tracePt t="28403" x="7377113" y="4576763"/>
          <p14:tracePt t="28404" x="7392988" y="4576763"/>
          <p14:tracePt t="28419" x="7424738" y="4592638"/>
          <p14:tracePt t="28435" x="7440613" y="4624388"/>
          <p14:tracePt t="28452" x="7470775" y="4640263"/>
          <p14:tracePt t="28453" x="7486650" y="4654550"/>
          <p14:tracePt t="28468" x="7502525" y="4670425"/>
          <p14:tracePt t="28485" x="7534275" y="4702175"/>
          <p14:tracePt t="28502" x="7534275" y="4733925"/>
          <p14:tracePt t="28519" x="7550150" y="4749800"/>
          <p14:tracePt t="28536" x="7566025" y="4795838"/>
          <p14:tracePt t="28536" x="7566025" y="4811713"/>
          <p14:tracePt t="28552" x="7580313" y="4857750"/>
          <p14:tracePt t="28569" x="7580313" y="4873625"/>
          <p14:tracePt t="28570" x="7580313" y="4905375"/>
          <p14:tracePt t="28585" x="7580313" y="4937125"/>
          <p14:tracePt t="28603" x="7580313" y="4983163"/>
          <p14:tracePt t="28618" x="7580313" y="4999038"/>
          <p14:tracePt t="28619" x="7580313" y="5014913"/>
          <p14:tracePt t="28635" x="7580313" y="5030788"/>
          <p14:tracePt t="28653" x="7566025" y="5060950"/>
          <p14:tracePt t="28654" x="7550150" y="5076825"/>
          <p14:tracePt t="28669" x="7534275" y="5076825"/>
          <p14:tracePt t="28685" x="7518400" y="5092700"/>
          <p14:tracePt t="28702" x="7486650" y="5092700"/>
          <p14:tracePt t="28718" x="7456488" y="5124450"/>
          <p14:tracePt t="28735" x="7408863" y="5124450"/>
          <p14:tracePt t="28752" x="7362825" y="5124450"/>
          <p14:tracePt t="28753" x="7331075" y="5124450"/>
          <p14:tracePt t="28769" x="7315200" y="5124450"/>
          <p14:tracePt t="28785" x="7267575" y="5124450"/>
          <p14:tracePt t="28801" x="7189788" y="5108575"/>
          <p14:tracePt t="28818" x="7143750" y="5092700"/>
          <p14:tracePt t="28836" x="7018338" y="5060950"/>
          <p14:tracePt t="28851" x="6940550" y="5060950"/>
          <p14:tracePt t="28868" x="6846888" y="5060950"/>
          <p14:tracePt t="28885" x="6657975" y="5060950"/>
          <p14:tracePt t="28902" x="6550025" y="5060950"/>
          <p14:tracePt t="28919" x="6424613" y="5060950"/>
          <p14:tracePt t="28919" x="6408738" y="5060950"/>
          <p14:tracePt t="28935" x="6361113" y="5060950"/>
          <p14:tracePt t="28952" x="6315075" y="5060950"/>
          <p14:tracePt t="28968" x="6283325" y="5060950"/>
          <p14:tracePt t="28985" x="6267450" y="5060950"/>
          <p14:tracePt t="29002" x="6251575" y="5045075"/>
          <p14:tracePt t="29003" x="6251575" y="5030788"/>
          <p14:tracePt t="29018" x="6237288" y="5014913"/>
          <p14:tracePt t="29052" x="6237288" y="4999038"/>
          <p14:tracePt t="29058" x="6251575" y="4983163"/>
          <p14:tracePt t="29068" x="6283325" y="4967288"/>
          <p14:tracePt t="32131" x="6392863" y="4967288"/>
          <p14:tracePt t="32137" x="6564313" y="5014913"/>
          <p14:tracePt t="32149" x="6689725" y="5060950"/>
          <p14:tracePt t="32166" x="7034213" y="5154613"/>
          <p14:tracePt t="32186" x="7237413" y="5202238"/>
          <p14:tracePt t="32201" x="7283450" y="5218113"/>
          <p14:tracePt t="32216" x="7456488" y="5233988"/>
          <p14:tracePt t="32232" x="7580313" y="5264150"/>
          <p14:tracePt t="32249" x="7705725" y="5280025"/>
          <p14:tracePt t="32249" x="7753350" y="5295900"/>
          <p14:tracePt t="32265" x="7862888" y="5295900"/>
          <p14:tracePt t="32283" x="7924800" y="5311775"/>
          <p14:tracePt t="32299" x="7956550" y="5311775"/>
          <p14:tracePt t="32315" x="7972425" y="5311775"/>
          <p14:tracePt t="32333" x="7986713" y="5311775"/>
          <p14:tracePt t="32334" x="8002588" y="5311775"/>
          <p14:tracePt t="36145" x="8002588" y="5170488"/>
          <p14:tracePt t="36152" x="7986713" y="4889500"/>
          <p14:tracePt t="36162" x="7986713" y="4624388"/>
          <p14:tracePt t="36179" x="7956550" y="3967163"/>
          <p14:tracePt t="36180" x="7940675" y="3656013"/>
          <p14:tracePt t="36196" x="7831138" y="3108325"/>
          <p14:tracePt t="36212" x="7737475" y="2640013"/>
          <p14:tracePt t="36230" x="7550150" y="1874838"/>
          <p14:tracePt t="36246" x="7424738" y="1358900"/>
          <p14:tracePt t="36263" x="7299325" y="906463"/>
          <p14:tracePt t="36279" x="7173913" y="2190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e-DE"/>
              <a:t>Last but not least – Mailing List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08000" y="1983600"/>
            <a:ext cx="3812400" cy="30295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You will be added to our mailing list.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 email correspondence will from now on go to your University of Mannheim email account!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We ask you to contact us only with your </a:t>
            </a:r>
            <a:r>
              <a:rPr lang="en-US" sz="2000" b="1" dirty="0" err="1"/>
              <a:t>uni</a:t>
            </a:r>
            <a:r>
              <a:rPr lang="en-US" sz="2000" b="1" dirty="0"/>
              <a:t> email address due to legal reasons.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6B3EE0-4077-B627-14F8-C648A6157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02" y="1319718"/>
            <a:ext cx="3812400" cy="3333419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8D719AD-A881-B57E-A26F-58D32220B6D0}"/>
              </a:ext>
            </a:extLst>
          </p:cNvPr>
          <p:cNvSpPr txBox="1"/>
          <p:nvPr/>
        </p:nvSpPr>
        <p:spPr>
          <a:xfrm>
            <a:off x="2999656" y="5313103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These slides will be available for download on our website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www.wim.uni-mannheim.de</a:t>
            </a:r>
          </a:p>
          <a:p>
            <a:pPr algn="ctr"/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75" name="Audio 74">
            <a:hlinkClick r:id="" action="ppaction://media"/>
            <a:extLst>
              <a:ext uri="{FF2B5EF4-FFF2-40B4-BE49-F238E27FC236}">
                <a16:creationId xmlns:a16="http://schemas.microsoft.com/office/drawing/2014/main" id="{9609DCA1-C65A-D0EA-731E-5EFD04F47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60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2"/>
    </mc:Choice>
    <mc:Fallback xmlns="">
      <p:transition spd="slow" advTm="32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8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de-DE"/>
              <a:t>Master Mailing List </a:t>
            </a:r>
            <a:endParaRPr lang="de-DE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8C393BB-AC78-295E-A2EC-EDE21FC7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972" y="6134400"/>
            <a:ext cx="105446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2832075-23A8-0C4C-324C-17F2FF3F5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4885"/>
              </p:ext>
            </p:extLst>
          </p:nvPr>
        </p:nvGraphicFramePr>
        <p:xfrm>
          <a:off x="2208000" y="1982490"/>
          <a:ext cx="7776000" cy="38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E18CBC55-7117-7D91-5300-3B339C9A0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1598304"/>
      </p:ext>
    </p:extLst>
  </p:cSld>
  <p:clrMapOvr>
    <a:masterClrMapping/>
  </p:clrMapOvr>
  <p:transition spd="slow" advTm="339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8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de-DE" dirty="0"/>
              <a:t>Communication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08000" y="1556792"/>
            <a:ext cx="4536072" cy="4260808"/>
          </a:xfrm>
        </p:spPr>
        <p:txBody>
          <a:bodyPr anchor="t">
            <a:normAutofit fontScale="92500" lnSpcReduction="20000"/>
          </a:bodyPr>
          <a:lstStyle/>
          <a:p>
            <a:pPr marL="342424" indent="-342424">
              <a:lnSpc>
                <a:spcPct val="150000"/>
              </a:lnSpc>
              <a:buFont typeface="Calibri"/>
              <a:buAutoNum type="arabicPeriod"/>
            </a:pPr>
            <a:r>
              <a:rPr lang="de-DE" sz="1700" dirty="0" err="1"/>
              <a:t>Please</a:t>
            </a:r>
            <a:r>
              <a:rPr lang="de-DE" sz="1700" dirty="0"/>
              <a:t> </a:t>
            </a:r>
            <a:r>
              <a:rPr lang="de-DE" sz="1700" dirty="0" err="1"/>
              <a:t>use</a:t>
            </a:r>
            <a:r>
              <a:rPr lang="de-DE" sz="1700" dirty="0"/>
              <a:t> ONLY </a:t>
            </a:r>
            <a:r>
              <a:rPr lang="de-DE" sz="1700" dirty="0" err="1"/>
              <a:t>your</a:t>
            </a:r>
            <a:r>
              <a:rPr lang="de-DE" sz="1700" b="1" dirty="0"/>
              <a:t> </a:t>
            </a:r>
            <a:r>
              <a:rPr lang="de-DE" sz="1700" b="1" dirty="0" err="1"/>
              <a:t>university</a:t>
            </a:r>
            <a:r>
              <a:rPr lang="de-DE" sz="1700" b="1" dirty="0"/>
              <a:t> </a:t>
            </a:r>
            <a:r>
              <a:rPr lang="de-DE" sz="1700" b="1" dirty="0" err="1"/>
              <a:t>e-mail</a:t>
            </a:r>
            <a:r>
              <a:rPr lang="de-DE" sz="1700" b="1" dirty="0"/>
              <a:t> </a:t>
            </a:r>
            <a:r>
              <a:rPr lang="de-DE" sz="1700" b="1" dirty="0" err="1"/>
              <a:t>address</a:t>
            </a:r>
            <a:r>
              <a:rPr lang="de-DE" sz="1700" dirty="0"/>
              <a:t> in a </a:t>
            </a:r>
            <a:r>
              <a:rPr lang="de-DE" sz="1700" dirty="0" err="1"/>
              <a:t>university</a:t>
            </a:r>
            <a:r>
              <a:rPr lang="de-DE" sz="1700" dirty="0"/>
              <a:t> </a:t>
            </a:r>
            <a:r>
              <a:rPr lang="de-DE" sz="1700" dirty="0" err="1"/>
              <a:t>environment</a:t>
            </a:r>
            <a:endParaRPr lang="de-DE" sz="1700" dirty="0"/>
          </a:p>
          <a:p>
            <a:pPr marL="342424" indent="-342424">
              <a:lnSpc>
                <a:spcPct val="150000"/>
              </a:lnSpc>
              <a:buFont typeface="+mj-lt"/>
              <a:buAutoNum type="arabicPeriod"/>
            </a:pPr>
            <a:r>
              <a:rPr lang="de-DE" sz="1700" dirty="0" err="1"/>
              <a:t>Identify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right</a:t>
            </a:r>
            <a:r>
              <a:rPr lang="de-DE" sz="1700" dirty="0"/>
              <a:t> </a:t>
            </a:r>
            <a:r>
              <a:rPr lang="de-DE" sz="1700" b="1" dirty="0" err="1"/>
              <a:t>contact</a:t>
            </a:r>
            <a:r>
              <a:rPr lang="de-DE" sz="1700" b="1" dirty="0"/>
              <a:t> </a:t>
            </a:r>
            <a:r>
              <a:rPr lang="de-DE" sz="1700" b="1" dirty="0" err="1"/>
              <a:t>person</a:t>
            </a:r>
            <a:endParaRPr lang="de-DE" sz="1700" b="1" dirty="0"/>
          </a:p>
          <a:p>
            <a:pPr marL="342424" indent="-342424">
              <a:lnSpc>
                <a:spcPct val="150000"/>
              </a:lnSpc>
              <a:buFont typeface="+mj-lt"/>
              <a:buAutoNum type="arabicPeriod"/>
            </a:pPr>
            <a:r>
              <a:rPr lang="de-DE" sz="1700" dirty="0"/>
              <a:t>E-Mail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b="1" dirty="0" err="1"/>
              <a:t>one</a:t>
            </a:r>
            <a:r>
              <a:rPr lang="de-DE" sz="1700" dirty="0"/>
              <a:t> </a:t>
            </a:r>
            <a:r>
              <a:rPr lang="de-DE" sz="1700" dirty="0" err="1"/>
              <a:t>person</a:t>
            </a:r>
            <a:r>
              <a:rPr lang="de-DE" sz="1700" dirty="0"/>
              <a:t> (</a:t>
            </a:r>
            <a:r>
              <a:rPr lang="de-DE" sz="1700" dirty="0" err="1"/>
              <a:t>if</a:t>
            </a:r>
            <a:r>
              <a:rPr lang="de-DE" sz="1700" dirty="0"/>
              <a:t> </a:t>
            </a:r>
            <a:r>
              <a:rPr lang="de-DE" sz="1700" dirty="0" err="1"/>
              <a:t>you</a:t>
            </a:r>
            <a:r>
              <a:rPr lang="de-DE" sz="1700" dirty="0"/>
              <a:t> </a:t>
            </a:r>
            <a:r>
              <a:rPr lang="de-DE" sz="1700" dirty="0" err="1"/>
              <a:t>want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write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more</a:t>
            </a:r>
            <a:r>
              <a:rPr lang="de-DE" sz="1700" dirty="0"/>
              <a:t> </a:t>
            </a:r>
            <a:r>
              <a:rPr lang="de-DE" sz="1700" dirty="0" err="1"/>
              <a:t>than</a:t>
            </a:r>
            <a:r>
              <a:rPr lang="de-DE" sz="1700" dirty="0"/>
              <a:t> </a:t>
            </a:r>
            <a:r>
              <a:rPr lang="de-DE" sz="1700" dirty="0" err="1"/>
              <a:t>one</a:t>
            </a:r>
            <a:r>
              <a:rPr lang="de-DE" sz="1700" dirty="0"/>
              <a:t> individual at</a:t>
            </a:r>
            <a:r>
              <a:rPr lang="de-DE" sz="1700" b="1" dirty="0"/>
              <a:t> </a:t>
            </a:r>
            <a:r>
              <a:rPr lang="de-DE" sz="1700" dirty="0" err="1"/>
              <a:t>once</a:t>
            </a:r>
            <a:r>
              <a:rPr lang="de-DE" sz="1700" dirty="0"/>
              <a:t>, </a:t>
            </a:r>
            <a:r>
              <a:rPr lang="de-DE" sz="1700" dirty="0" err="1"/>
              <a:t>put</a:t>
            </a:r>
            <a:r>
              <a:rPr lang="de-DE" sz="1700" dirty="0"/>
              <a:t> </a:t>
            </a:r>
            <a:r>
              <a:rPr lang="de-DE" sz="1700" dirty="0" err="1"/>
              <a:t>them</a:t>
            </a:r>
            <a:r>
              <a:rPr lang="de-DE" sz="1700" dirty="0"/>
              <a:t> in </a:t>
            </a:r>
            <a:r>
              <a:rPr lang="de-DE" sz="1700" dirty="0" err="1"/>
              <a:t>copy</a:t>
            </a:r>
            <a:r>
              <a:rPr lang="de-DE" sz="1700" dirty="0"/>
              <a:t>)</a:t>
            </a:r>
          </a:p>
          <a:p>
            <a:pPr marL="342424" indent="-342424">
              <a:lnSpc>
                <a:spcPct val="150000"/>
              </a:lnSpc>
              <a:buAutoNum type="arabicPeriod"/>
            </a:pPr>
            <a:r>
              <a:rPr lang="de-DE" sz="1700" dirty="0" err="1"/>
              <a:t>Requests</a:t>
            </a:r>
            <a:r>
              <a:rPr lang="de-DE" sz="1700" dirty="0"/>
              <a:t> </a:t>
            </a:r>
            <a:r>
              <a:rPr lang="de-DE" sz="1700" dirty="0" err="1"/>
              <a:t>must</a:t>
            </a:r>
            <a:r>
              <a:rPr lang="de-DE" sz="1700" dirty="0"/>
              <a:t> </a:t>
            </a:r>
            <a:r>
              <a:rPr lang="de-DE" sz="1700" dirty="0" err="1"/>
              <a:t>always</a:t>
            </a:r>
            <a:r>
              <a:rPr lang="de-DE" sz="1700" dirty="0"/>
              <a:t> </a:t>
            </a:r>
            <a:r>
              <a:rPr lang="de-DE" sz="1700" dirty="0" err="1"/>
              <a:t>include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following</a:t>
            </a:r>
            <a:r>
              <a:rPr lang="de-DE" sz="1700" dirty="0"/>
              <a:t> </a:t>
            </a:r>
            <a:r>
              <a:rPr lang="de-DE" sz="1700" b="1" dirty="0" err="1"/>
              <a:t>data</a:t>
            </a:r>
            <a:r>
              <a:rPr lang="de-DE" sz="1700" dirty="0"/>
              <a:t>: </a:t>
            </a:r>
            <a:r>
              <a:rPr lang="de-DE" sz="1700" dirty="0" err="1"/>
              <a:t>full</a:t>
            </a:r>
            <a:r>
              <a:rPr lang="de-DE" sz="1700" dirty="0"/>
              <a:t> </a:t>
            </a:r>
            <a:r>
              <a:rPr lang="de-DE" sz="1700" dirty="0" err="1"/>
              <a:t>name</a:t>
            </a:r>
            <a:r>
              <a:rPr lang="de-DE" sz="1700" dirty="0"/>
              <a:t>, </a:t>
            </a:r>
            <a:r>
              <a:rPr lang="de-DE" sz="1700" dirty="0" err="1"/>
              <a:t>course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, </a:t>
            </a:r>
            <a:r>
              <a:rPr lang="de-DE" sz="1700" dirty="0" err="1"/>
              <a:t>subjects</a:t>
            </a:r>
            <a:r>
              <a:rPr lang="de-DE" sz="1700" dirty="0"/>
              <a:t>, </a:t>
            </a:r>
            <a:r>
              <a:rPr lang="de-DE" sz="1700" dirty="0" err="1"/>
              <a:t>semester</a:t>
            </a:r>
            <a:r>
              <a:rPr lang="de-DE" sz="1700" dirty="0"/>
              <a:t> and </a:t>
            </a:r>
            <a:r>
              <a:rPr lang="de-DE" sz="1700" dirty="0" err="1"/>
              <a:t>matriculation</a:t>
            </a:r>
            <a:r>
              <a:rPr lang="de-DE" sz="1700" dirty="0"/>
              <a:t> </a:t>
            </a:r>
            <a:r>
              <a:rPr lang="de-DE" sz="1700" dirty="0" err="1"/>
              <a:t>number</a:t>
            </a:r>
            <a:r>
              <a:rPr lang="de-DE" sz="1700" dirty="0"/>
              <a:t>.</a:t>
            </a:r>
          </a:p>
          <a:p>
            <a:pPr marL="342424" indent="-342424">
              <a:lnSpc>
                <a:spcPct val="150000"/>
              </a:lnSpc>
              <a:buFont typeface="+mj-lt"/>
              <a:buAutoNum type="arabicPeriod"/>
            </a:pPr>
            <a:r>
              <a:rPr lang="de-DE" sz="1700" dirty="0"/>
              <a:t>Screenshots </a:t>
            </a:r>
            <a:r>
              <a:rPr lang="de-DE" sz="1700" dirty="0" err="1"/>
              <a:t>of</a:t>
            </a:r>
            <a:r>
              <a:rPr lang="de-DE" sz="1700" dirty="0"/>
              <a:t> IT </a:t>
            </a:r>
            <a:r>
              <a:rPr lang="de-DE" sz="1700" dirty="0" err="1"/>
              <a:t>issues</a:t>
            </a:r>
            <a:endParaRPr lang="de-DE" sz="1700" dirty="0"/>
          </a:p>
          <a:p>
            <a:pPr marL="342424" indent="-342424">
              <a:lnSpc>
                <a:spcPct val="150000"/>
              </a:lnSpc>
              <a:buFont typeface="+mj-lt"/>
              <a:buAutoNum type="arabicPeriod"/>
            </a:pPr>
            <a:r>
              <a:rPr lang="de-DE" sz="1700" dirty="0"/>
              <a:t>Keep </a:t>
            </a:r>
            <a:r>
              <a:rPr lang="de-DE" sz="1700" dirty="0" err="1"/>
              <a:t>to</a:t>
            </a:r>
            <a:r>
              <a:rPr lang="de-DE" sz="1700" b="1" dirty="0"/>
              <a:t> </a:t>
            </a:r>
            <a:r>
              <a:rPr lang="de-DE" sz="1700" b="1" dirty="0" err="1"/>
              <a:t>polite</a:t>
            </a:r>
            <a:r>
              <a:rPr lang="de-DE" sz="1700" b="1" dirty="0"/>
              <a:t> </a:t>
            </a:r>
            <a:r>
              <a:rPr lang="de-DE" sz="1700" b="1" dirty="0" err="1"/>
              <a:t>forms</a:t>
            </a:r>
            <a:r>
              <a:rPr lang="de-DE" sz="1700" b="1" dirty="0"/>
              <a:t> </a:t>
            </a:r>
            <a:r>
              <a:rPr lang="de-DE" sz="1700" b="1" dirty="0" err="1"/>
              <a:t>of</a:t>
            </a:r>
            <a:r>
              <a:rPr lang="de-DE" sz="1700" b="1" dirty="0"/>
              <a:t> </a:t>
            </a:r>
            <a:r>
              <a:rPr lang="de-DE" sz="1700" b="1" dirty="0" err="1"/>
              <a:t>communication</a:t>
            </a:r>
            <a:r>
              <a:rPr lang="de-DE" sz="1700" dirty="0"/>
              <a:t> (</a:t>
            </a:r>
            <a:r>
              <a:rPr lang="de-DE" sz="1700" dirty="0" err="1"/>
              <a:t>no</a:t>
            </a:r>
            <a:r>
              <a:rPr lang="de-DE" sz="1700" dirty="0"/>
              <a:t> </a:t>
            </a:r>
            <a:r>
              <a:rPr lang="de-DE" sz="1700" dirty="0" err="1"/>
              <a:t>chat</a:t>
            </a:r>
            <a:r>
              <a:rPr lang="de-DE" sz="1700" dirty="0"/>
              <a:t> </a:t>
            </a:r>
            <a:r>
              <a:rPr lang="de-DE" sz="1700" dirty="0" err="1"/>
              <a:t>communication</a:t>
            </a:r>
            <a:r>
              <a:rPr lang="de-DE" sz="1700" dirty="0"/>
              <a:t>!) - </a:t>
            </a:r>
            <a:r>
              <a:rPr lang="de-DE" sz="1700" dirty="0" err="1"/>
              <a:t>appropriate</a:t>
            </a:r>
            <a:r>
              <a:rPr lang="de-DE" sz="1700" dirty="0"/>
              <a:t> form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addressing</a:t>
            </a:r>
            <a:r>
              <a:rPr lang="de-DE" sz="1700" dirty="0"/>
              <a:t> and </a:t>
            </a:r>
            <a:r>
              <a:rPr lang="de-DE" sz="1700" dirty="0" err="1"/>
              <a:t>wording</a:t>
            </a:r>
            <a:endParaRPr lang="de-DE" sz="17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5C041F-6B57-4CEB-CBA4-6129830F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972" y="6134400"/>
            <a:ext cx="1054460" cy="180000"/>
          </a:xfrm>
        </p:spPr>
        <p:txBody>
          <a:bodyPr anchor="t">
            <a:normAutofit/>
          </a:bodyPr>
          <a:lstStyle/>
          <a:p>
            <a:pPr defTabSz="685523"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/>
              <a:pPr defTabSz="685523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de-DE"/>
          </a:p>
        </p:txBody>
      </p:sp>
      <p:pic>
        <p:nvPicPr>
          <p:cNvPr id="6" name="Grafik 5" descr="Ein Bild, das Tex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724C2172-FA63-DAF8-ADAD-FECAF378C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104347"/>
            <a:ext cx="3311936" cy="3027771"/>
          </a:xfrm>
          <a:prstGeom prst="rect">
            <a:avLst/>
          </a:prstGeom>
          <a:noFill/>
        </p:spPr>
      </p:pic>
      <p:pic>
        <p:nvPicPr>
          <p:cNvPr id="29" name="Audio 28">
            <a:hlinkClick r:id="" action="ppaction://media"/>
            <a:extLst>
              <a:ext uri="{FF2B5EF4-FFF2-40B4-BE49-F238E27FC236}">
                <a16:creationId xmlns:a16="http://schemas.microsoft.com/office/drawing/2014/main" id="{22F83030-ACC1-528C-86B2-31BB4063A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73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87"/>
    </mc:Choice>
    <mc:Fallback xmlns="">
      <p:transition spd="slow" advTm="54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3"/>
          <p:cNvGraphicFramePr>
            <a:graphicFrameLocks noGrp="1"/>
          </p:cNvGraphicFramePr>
          <p:nvPr>
            <p:ph idx="1"/>
          </p:nvPr>
        </p:nvGraphicFramePr>
        <p:xfrm>
          <a:off x="2063552" y="1772817"/>
          <a:ext cx="7811886" cy="3884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44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rgbClr val="003056"/>
                          </a:solidFill>
                          <a:latin typeface="+mn-lt"/>
                        </a:rPr>
                        <a:t>Good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dirty="0" err="1">
                          <a:solidFill>
                            <a:srgbClr val="003056"/>
                          </a:solidFill>
                          <a:latin typeface="+mn-lt"/>
                        </a:rPr>
                        <a:t>idea</a:t>
                      </a:r>
                    </a:p>
                  </a:txBody>
                  <a:tcPr marL="68578" marR="68578" marT="34268" marB="34268">
                    <a:solidFill>
                      <a:srgbClr val="C32E37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  <a:latin typeface="+mn-lt"/>
                        </a:rPr>
                        <a:t>Bad </a:t>
                      </a:r>
                      <a:r>
                        <a:rPr lang="de-DE" sz="1400" dirty="0" err="1">
                          <a:solidFill>
                            <a:srgbClr val="003056"/>
                          </a:solidFill>
                          <a:latin typeface="+mn-lt"/>
                        </a:rPr>
                        <a:t>idea</a:t>
                      </a:r>
                    </a:p>
                  </a:txBody>
                  <a:tcPr marL="68578" marR="68578" marT="34268" marB="34268">
                    <a:solidFill>
                      <a:srgbClr val="C32E37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8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From</a:t>
                      </a:r>
                      <a:r>
                        <a:rPr lang="de-DE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max.mustermann@students.uni-mannheim.de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de-DE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Dear Ms. Czanderle/Dear Sir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Madam</a:t>
                      </a:r>
                      <a:r>
                        <a:rPr lang="de-DE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</a:t>
                      </a:r>
                      <a:endParaRPr lang="de-DE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de-DE" sz="7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have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two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questions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regarding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organization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upcoming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semester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de-DE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de-DE"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There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is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an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overlap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two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courses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 IE 500 Data Mining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Exercise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I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overlaps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with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IE 675b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Machine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Learning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 The alternatives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that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would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fit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into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my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week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would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IE 650 Knowledge Graphs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CS 600 Model Driven Development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lecture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 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Can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you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help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me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 out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with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this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?</a:t>
                      </a:r>
                      <a:endParaRPr lang="de-DE" sz="14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de-DE" sz="7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Kind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regards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</a:t>
                      </a:r>
                      <a:endParaRPr lang="de-DE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de-DE" sz="7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de-DE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Max Mustermann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Matriculation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number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123456</a:t>
                      </a:r>
                      <a:endParaRPr lang="de-DE" sz="14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M.Sc. Business </a:t>
                      </a:r>
                      <a:r>
                        <a:rPr lang="de-DE" sz="1200" b="0" i="0" u="none" strike="noStrike" baseline="0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informatics</a:t>
                      </a:r>
                      <a:r>
                        <a:rPr lang="de-DE" sz="1200" b="0" i="0" u="none" strike="noStrike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(1st FS/1st FS)</a:t>
                      </a:r>
                      <a:endParaRPr lang="de-DE" sz="14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78" marR="68578" marT="34268" marB="34268">
                    <a:solidFill>
                      <a:srgbClr val="C5343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From</a:t>
                      </a:r>
                      <a:r>
                        <a:rPr lang="de-DE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g</a:t>
                      </a:r>
                      <a:r>
                        <a:rPr lang="de-DE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ommemode</a:t>
                      </a:r>
                      <a:r>
                        <a:rPr lang="de-DE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@gmail.com</a:t>
                      </a:r>
                    </a:p>
                    <a:p>
                      <a:endParaRPr lang="de-DE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de-DE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Hello. </a:t>
                      </a:r>
                      <a:r>
                        <a:rPr lang="de-DE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</a:t>
                      </a:r>
                    </a:p>
                    <a:p>
                      <a:pPr lvl="0">
                        <a:buNone/>
                      </a:pPr>
                      <a:endParaRPr lang="de-DE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sym typeface="Wingdings" panose="05000000000000000000" pitchFamily="2" charset="2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 am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studying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business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informatics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here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what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do I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have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200" b="0" i="0" u="none" strike="noStrike" noProof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de-DE" sz="12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do?</a:t>
                      </a:r>
                      <a:endParaRPr lang="de-DE" sz="1400" b="0" i="0" u="none" strike="noStrike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de-DE"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de-DE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Bye,</a:t>
                      </a:r>
                    </a:p>
                    <a:p>
                      <a:r>
                        <a:rPr lang="de-DE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Max</a:t>
                      </a:r>
                    </a:p>
                    <a:p>
                      <a:endParaRPr lang="de-DE" sz="1200" dirty="0">
                        <a:solidFill>
                          <a:srgbClr val="003056"/>
                        </a:solidFill>
                        <a:latin typeface="+mn-lt"/>
                      </a:endParaRPr>
                    </a:p>
                  </a:txBody>
                  <a:tcPr marL="68578" marR="68578" marT="34268" marB="34268">
                    <a:solidFill>
                      <a:srgbClr val="C5343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043420-34CA-520D-03DF-FDE7AB94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23"/>
            <a:fld id="{FC0CC166-4E39-43B8-AB91-BDD1C4C9E224}" type="slidenum">
              <a:rPr lang="de-DE">
                <a:latin typeface="Calibri"/>
              </a:rPr>
              <a:pPr defTabSz="685523"/>
              <a:t>4</a:t>
            </a:fld>
            <a:endParaRPr lang="de-DE" dirty="0">
              <a:latin typeface="Calibri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7282892-E253-A792-828E-9353230D399C}"/>
              </a:ext>
            </a:extLst>
          </p:cNvPr>
          <p:cNvSpPr txBox="1">
            <a:spLocks/>
          </p:cNvSpPr>
          <p:nvPr/>
        </p:nvSpPr>
        <p:spPr>
          <a:xfrm>
            <a:off x="2208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Communication </a:t>
            </a:r>
            <a:endParaRPr lang="de-DE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40360FF3-9424-0CB7-53E3-0A5638CC1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21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52"/>
    </mc:Choice>
    <mc:Fallback xmlns="">
      <p:transition spd="slow" advTm="27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Student Services Office (Studienbüro 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2" y="1801587"/>
            <a:ext cx="8496944" cy="4350536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David Steiner (Student Services Office)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hlinkClick r:id="rId5"/>
              </a:rPr>
              <a:t>studienbuero-wim@uni-mannheim.de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Responsible for: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Transcripts of records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Registration and change in registration for exams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Accepts a doctor´s note</a:t>
            </a:r>
          </a:p>
          <a:p>
            <a:pPr lvl="1"/>
            <a:endParaRPr lang="en-US" sz="7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hlinkClick r:id="rId6"/>
              </a:rPr>
              <a:t>https://www.uni-mannheim.de/studium/im-studium/studienbueros/#c44366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sz="105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Express-Service: Ground floor of administrative building L 1,1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hlinkClick r:id="rId7"/>
              </a:rPr>
              <a:t>https://www.uni-mannheim.de/studium/im-studium/studienbueros/#c44374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A756D2-7D37-422D-8EED-4F16B236EE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22" y="1340768"/>
            <a:ext cx="1231160" cy="1231160"/>
          </a:xfrm>
          <a:prstGeom prst="ellipse">
            <a:avLst/>
          </a:prstGeom>
        </p:spPr>
      </p:pic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9DD9F2D9-387F-3FAA-404B-558B1E7C2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049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8951">
        <p159:morph option="byObject"/>
      </p:transition>
    </mc:Choice>
    <mc:Fallback xmlns="">
      <p:transition spd="slow" advTm="28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Examination Board of </a:t>
            </a:r>
            <a:br>
              <a:rPr lang="en-US" sz="3200" dirty="0"/>
            </a:br>
            <a:r>
              <a:rPr lang="en-US" sz="3200" dirty="0"/>
              <a:t>Business Informatics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7568" y="1868095"/>
            <a:ext cx="7559976" cy="4336516"/>
          </a:xfrm>
        </p:spPr>
        <p:txBody>
          <a:bodyPr/>
          <a:lstStyle/>
          <a:p>
            <a:pPr marL="0" lvl="1" indent="0">
              <a:buNone/>
            </a:pPr>
            <a:r>
              <a:rPr lang="de-DE" dirty="0">
                <a:solidFill>
                  <a:prstClr val="black"/>
                </a:solidFill>
              </a:rPr>
              <a:t>Prof. Dr. Rainer </a:t>
            </a:r>
            <a:r>
              <a:rPr lang="de-DE" dirty="0" err="1">
                <a:solidFill>
                  <a:prstClr val="black"/>
                </a:solidFill>
              </a:rPr>
              <a:t>Gemulla</a:t>
            </a:r>
            <a:endParaRPr lang="de-DE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de-DE" dirty="0">
                <a:solidFill>
                  <a:prstClr val="black"/>
                </a:solidFill>
                <a:hlinkClick r:id="rId5"/>
              </a:rPr>
              <a:t>pruefungsausschuss.wim@uni-mannheim.de</a:t>
            </a:r>
            <a:endParaRPr lang="de-DE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en-US" dirty="0">
                <a:solidFill>
                  <a:prstClr val="black"/>
                </a:solidFill>
              </a:rPr>
              <a:t>Responsible for:</a:t>
            </a:r>
          </a:p>
          <a:p>
            <a:pPr marL="355600" lvl="1" indent="-355600"/>
            <a:r>
              <a:rPr lang="en-US" dirty="0">
                <a:solidFill>
                  <a:prstClr val="black"/>
                </a:solidFill>
              </a:rPr>
              <a:t>Studying abroad / Learning Agreements</a:t>
            </a:r>
          </a:p>
          <a:p>
            <a:pPr marL="355600" lvl="1" indent="-355600"/>
            <a:r>
              <a:rPr lang="en-US" dirty="0">
                <a:solidFill>
                  <a:prstClr val="black"/>
                </a:solidFill>
              </a:rPr>
              <a:t>Acknowledgement of examinations</a:t>
            </a:r>
          </a:p>
          <a:p>
            <a:pPr marL="355600" lvl="1" indent="-355600"/>
            <a:r>
              <a:rPr lang="en-US" dirty="0">
                <a:solidFill>
                  <a:prstClr val="black"/>
                </a:solidFill>
              </a:rPr>
              <a:t>Extension of time limits</a:t>
            </a:r>
          </a:p>
          <a:p>
            <a:pPr marL="0" lvl="1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en-US" dirty="0">
                <a:solidFill>
                  <a:prstClr val="black"/>
                </a:solidFill>
                <a:hlinkClick r:id="rId6"/>
              </a:rPr>
              <a:t>https://www.wim.uni-mannheim.de/studium/studienorganisation/m-sc-business-informatics/#c109246</a:t>
            </a:r>
            <a:endParaRPr lang="en-US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ACC139-9F55-43DB-A572-CFDED78DD8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60"/>
          <a:stretch/>
        </p:blipFill>
        <p:spPr>
          <a:xfrm>
            <a:off x="8841622" y="1340768"/>
            <a:ext cx="1231160" cy="1231160"/>
          </a:xfrm>
          <a:prstGeom prst="ellipse">
            <a:avLst/>
          </a:prstGeom>
        </p:spPr>
      </p:pic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52885E7C-5D84-2690-ACDE-21960C2D0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3657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8466">
        <p159:morph option="byObject"/>
      </p:transition>
    </mc:Choice>
    <mc:Fallback xmlns="">
      <p:transition spd="slow" advTm="38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Examination Board of </a:t>
            </a:r>
            <a:br>
              <a:rPr lang="en-US" sz="3200" dirty="0"/>
            </a:br>
            <a:r>
              <a:rPr lang="en-US" sz="3200" dirty="0"/>
              <a:t>MMDS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7568" y="1868095"/>
            <a:ext cx="7559976" cy="4336516"/>
          </a:xfrm>
        </p:spPr>
        <p:txBody>
          <a:bodyPr/>
          <a:lstStyle/>
          <a:p>
            <a:pPr marL="0" lvl="1" indent="0">
              <a:buNone/>
            </a:pPr>
            <a:r>
              <a:rPr lang="de-DE" dirty="0"/>
              <a:t>Prof. Dr.-Ing. Margret Keuper</a:t>
            </a:r>
          </a:p>
          <a:p>
            <a:pPr marL="0" lvl="1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de-DE" dirty="0">
                <a:solidFill>
                  <a:prstClr val="black"/>
                </a:solidFill>
                <a:hlinkClick r:id="rId5"/>
              </a:rPr>
              <a:t>pruefungsausschuss.wim@uni-mannheim.de</a:t>
            </a:r>
            <a:endParaRPr lang="de-DE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en-US" dirty="0">
                <a:solidFill>
                  <a:prstClr val="black"/>
                </a:solidFill>
              </a:rPr>
              <a:t>Responsible for:</a:t>
            </a:r>
          </a:p>
          <a:p>
            <a:pPr marL="355600" lvl="1" indent="-355600"/>
            <a:r>
              <a:rPr lang="en-US" dirty="0">
                <a:solidFill>
                  <a:prstClr val="black"/>
                </a:solidFill>
              </a:rPr>
              <a:t>Studying abroad / Learning Agreements</a:t>
            </a:r>
          </a:p>
          <a:p>
            <a:pPr marL="355600" lvl="1" indent="-355600"/>
            <a:r>
              <a:rPr lang="en-US" dirty="0">
                <a:solidFill>
                  <a:prstClr val="black"/>
                </a:solidFill>
              </a:rPr>
              <a:t>Acknowledgement of examinations</a:t>
            </a:r>
          </a:p>
          <a:p>
            <a:pPr marL="355600" lvl="1" indent="-355600"/>
            <a:r>
              <a:rPr lang="en-US" dirty="0">
                <a:solidFill>
                  <a:prstClr val="black"/>
                </a:solidFill>
              </a:rPr>
              <a:t>Extension of time limits</a:t>
            </a:r>
          </a:p>
          <a:p>
            <a:pPr marL="0" lvl="1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en-US" dirty="0">
                <a:solidFill>
                  <a:prstClr val="black"/>
                </a:solidFill>
                <a:hlinkClick r:id="rId6"/>
              </a:rPr>
              <a:t>https://www.wim.uni-mannheim.de/en/academics/organizing-your-studies/mannheim-master-in-data-science-starting-from-hws-2024/</a:t>
            </a:r>
            <a:endParaRPr lang="en-US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E0439F-A04F-F2FE-5757-40DAAA565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074" y="1868095"/>
            <a:ext cx="1469342" cy="1406207"/>
          </a:xfrm>
          <a:prstGeom prst="rect">
            <a:avLst/>
          </a:prstGeom>
        </p:spPr>
      </p:pic>
      <p:pic>
        <p:nvPicPr>
          <p:cNvPr id="54" name="Audio 53">
            <a:hlinkClick r:id="" action="ppaction://media"/>
            <a:extLst>
              <a:ext uri="{FF2B5EF4-FFF2-40B4-BE49-F238E27FC236}">
                <a16:creationId xmlns:a16="http://schemas.microsoft.com/office/drawing/2014/main" id="{A9648E13-68B0-EED2-C3D1-589BDFE7A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0231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7894">
        <p159:morph option="byObject"/>
      </p:transition>
    </mc:Choice>
    <mc:Fallback xmlns="">
      <p:transition spd="slow" advTm="27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Program</a:t>
            </a:r>
            <a:r>
              <a:rPr lang="de-DE" sz="3200" dirty="0"/>
              <a:t> Manager (</a:t>
            </a:r>
            <a:r>
              <a:rPr lang="de-DE" sz="3200" dirty="0" err="1"/>
              <a:t>Studiengangsmanagement</a:t>
            </a:r>
            <a:r>
              <a:rPr lang="de-DE" sz="32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2038820"/>
            <a:ext cx="7487968" cy="3834000"/>
          </a:xfrm>
        </p:spPr>
        <p:txBody>
          <a:bodyPr/>
          <a:lstStyle/>
          <a:p>
            <a:pPr marL="0" lvl="1" indent="0">
              <a:buNone/>
            </a:pPr>
            <a:r>
              <a:rPr lang="de-DE" sz="2200" dirty="0">
                <a:solidFill>
                  <a:prstClr val="black"/>
                </a:solidFill>
              </a:rPr>
              <a:t>Lisa </a:t>
            </a:r>
            <a:r>
              <a:rPr lang="de-DE" sz="2200" dirty="0" err="1">
                <a:solidFill>
                  <a:prstClr val="black"/>
                </a:solidFill>
              </a:rPr>
              <a:t>Wessa</a:t>
            </a:r>
            <a:endParaRPr lang="de-DE" sz="22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de-DE" sz="2200" dirty="0">
              <a:solidFill>
                <a:prstClr val="black"/>
              </a:solidFill>
              <a:hlinkClick r:id="rId5"/>
            </a:endParaRPr>
          </a:p>
          <a:p>
            <a:pPr marL="0" lvl="1" indent="0">
              <a:buNone/>
            </a:pPr>
            <a:r>
              <a:rPr lang="de-DE" sz="2200" dirty="0">
                <a:solidFill>
                  <a:prstClr val="black"/>
                </a:solidFill>
                <a:hlinkClick r:id="rId6"/>
              </a:rPr>
              <a:t>lisa.wessa@uni-mannheim.de</a:t>
            </a:r>
            <a:endParaRPr lang="de-DE" sz="22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de-DE" sz="22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en-US" sz="2200" dirty="0">
                <a:solidFill>
                  <a:prstClr val="black"/>
                </a:solidFill>
              </a:rPr>
              <a:t>Responsible for:</a:t>
            </a:r>
          </a:p>
          <a:p>
            <a:pPr marL="355600" lvl="1" indent="-355600"/>
            <a:r>
              <a:rPr lang="en-US" sz="2200" dirty="0">
                <a:solidFill>
                  <a:prstClr val="black"/>
                </a:solidFill>
              </a:rPr>
              <a:t>Module catalogue</a:t>
            </a:r>
          </a:p>
          <a:p>
            <a:pPr marL="355600" lvl="1" indent="-355600"/>
            <a:r>
              <a:rPr lang="en-US" sz="2200" dirty="0">
                <a:solidFill>
                  <a:prstClr val="black"/>
                </a:solidFill>
              </a:rPr>
              <a:t>Courses in Portal </a:t>
            </a:r>
          </a:p>
          <a:p>
            <a:pPr marL="355600" lvl="1" indent="-355600"/>
            <a:r>
              <a:rPr lang="en-US" sz="2200" dirty="0">
                <a:solidFill>
                  <a:prstClr val="black"/>
                </a:solidFill>
              </a:rPr>
              <a:t>Curriculum</a:t>
            </a:r>
          </a:p>
          <a:p>
            <a:pPr marL="0" indent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/>
          </a:p>
        </p:txBody>
      </p:sp>
      <p:pic>
        <p:nvPicPr>
          <p:cNvPr id="3074" name="Picture 2" descr="Lisa Wessa, M.A.">
            <a:extLst>
              <a:ext uri="{FF2B5EF4-FFF2-40B4-BE49-F238E27FC236}">
                <a16:creationId xmlns:a16="http://schemas.microsoft.com/office/drawing/2014/main" id="{F37E01B1-A910-914D-B1C4-9C456092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22" y="1340768"/>
            <a:ext cx="1231160" cy="1231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1FEDDABE-4F80-1C3A-2D74-1B68B26C3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0346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142">
        <p159:morph option="byObject"/>
      </p:transition>
    </mc:Choice>
    <mc:Fallback xmlns="">
      <p:transition spd="slow" advTm="14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Academic Advisor and Study Coach (</a:t>
            </a:r>
            <a:r>
              <a:rPr lang="en-US" sz="3200" dirty="0" err="1"/>
              <a:t>Studienberatung</a:t>
            </a:r>
            <a:r>
              <a:rPr lang="en-US" sz="3200" dirty="0"/>
              <a:t>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8000" y="1916832"/>
            <a:ext cx="7559544" cy="3955988"/>
          </a:xfrm>
        </p:spPr>
        <p:txBody>
          <a:bodyPr/>
          <a:lstStyle/>
          <a:p>
            <a:pPr marL="355600" lvl="1" indent="-355600">
              <a:buNone/>
            </a:pPr>
            <a:r>
              <a:rPr lang="de-DE" dirty="0">
                <a:solidFill>
                  <a:schemeClr val="tx1"/>
                </a:solidFill>
              </a:rPr>
              <a:t>Birgit </a:t>
            </a:r>
            <a:r>
              <a:rPr lang="de-DE" dirty="0" err="1">
                <a:solidFill>
                  <a:schemeClr val="tx1"/>
                </a:solidFill>
              </a:rPr>
              <a:t>Czanderle</a:t>
            </a:r>
            <a:endParaRPr lang="de-DE" dirty="0">
              <a:solidFill>
                <a:schemeClr val="tx1"/>
              </a:solidFill>
            </a:endParaRPr>
          </a:p>
          <a:p>
            <a:pPr marL="355600" lvl="1" indent="-355600">
              <a:buNone/>
            </a:pPr>
            <a:endParaRPr lang="de-DE" sz="1200" dirty="0">
              <a:hlinkClick r:id="rId5"/>
            </a:endParaRPr>
          </a:p>
          <a:p>
            <a:pPr marL="355600" lvl="1" indent="-355600">
              <a:buNone/>
            </a:pPr>
            <a:r>
              <a:rPr lang="de-DE" dirty="0">
                <a:hlinkClick r:id="rId6"/>
              </a:rPr>
              <a:t>pruefungsausschuss.wim@uni-mannheim.de</a:t>
            </a:r>
            <a:endParaRPr lang="de-DE" dirty="0"/>
          </a:p>
          <a:p>
            <a:pPr marL="355600" lvl="1" indent="-355600">
              <a:buNone/>
            </a:pPr>
            <a:r>
              <a:rPr lang="de-DE" dirty="0">
                <a:hlinkClick r:id="rId7"/>
              </a:rPr>
              <a:t>studienberatung.wim@uni-mannheim.de</a:t>
            </a:r>
            <a:r>
              <a:rPr lang="de-DE" dirty="0"/>
              <a:t>	</a:t>
            </a:r>
          </a:p>
          <a:p>
            <a:pPr marL="355600" lvl="1" indent="-355600">
              <a:buNone/>
            </a:pPr>
            <a:endParaRPr lang="de-DE" sz="1400" dirty="0"/>
          </a:p>
          <a:p>
            <a:pPr marL="355600" lvl="1" indent="-355600">
              <a:buNone/>
            </a:pPr>
            <a:r>
              <a:rPr lang="en-US" dirty="0">
                <a:solidFill>
                  <a:schemeClr val="tx1"/>
                </a:solidFill>
              </a:rPr>
              <a:t>Responsible for:</a:t>
            </a:r>
          </a:p>
          <a:p>
            <a:pPr marL="355600" lvl="1" indent="-355600"/>
            <a:r>
              <a:rPr lang="en-US" dirty="0">
                <a:solidFill>
                  <a:schemeClr val="tx1"/>
                </a:solidFill>
              </a:rPr>
              <a:t>Questions about the examination regulations (e.g. extensions, learning agreements, recognition of prior learning)</a:t>
            </a:r>
          </a:p>
          <a:p>
            <a:pPr marL="355600" lvl="1" indent="-355600"/>
            <a:r>
              <a:rPr lang="en-US" dirty="0">
                <a:solidFill>
                  <a:schemeClr val="tx1"/>
                </a:solidFill>
              </a:rPr>
              <a:t>Your study plan (modules, thesis)</a:t>
            </a:r>
          </a:p>
          <a:p>
            <a:pPr marL="355600" lvl="1" indent="-355600"/>
            <a:r>
              <a:rPr lang="en-US" dirty="0">
                <a:solidFill>
                  <a:schemeClr val="tx1"/>
                </a:solidFill>
              </a:rPr>
              <a:t>Consulting in cases of hardship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9ECD36-426E-49CE-AEEE-A957181CF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622" y="1340768"/>
            <a:ext cx="1231160" cy="1231160"/>
          </a:xfrm>
          <a:prstGeom prst="ellipse">
            <a:avLst/>
          </a:prstGeom>
        </p:spPr>
      </p:pic>
      <p:pic>
        <p:nvPicPr>
          <p:cNvPr id="39" name="Audio 38">
            <a:hlinkClick r:id="" action="ppaction://media"/>
            <a:extLst>
              <a:ext uri="{FF2B5EF4-FFF2-40B4-BE49-F238E27FC236}">
                <a16:creationId xmlns:a16="http://schemas.microsoft.com/office/drawing/2014/main" id="{799B07CB-55E0-326D-0865-0D6945C52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5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6295">
        <p159:morph option="byObject"/>
      </p:transition>
    </mc:Choice>
    <mc:Fallback xmlns="">
      <p:transition spd="slow" advTm="362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WL WIM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L WIM Design" id="{459960E1-03A0-458F-A8E8-E9643754C4A2}" vid="{C3350996-C1B6-488F-B834-1EA3375407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BWL WIM Design</Template>
  <TotalTime>0</TotalTime>
  <Words>702</Words>
  <Application>Microsoft Office PowerPoint</Application>
  <PresentationFormat>Breitbild</PresentationFormat>
  <Paragraphs>133</Paragraphs>
  <Slides>12</Slides>
  <Notes>11</Notes>
  <HiddenSlides>0</HiddenSlides>
  <MMClips>12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BWL WIM Design</vt:lpstr>
      <vt:lpstr>Points of Contact</vt:lpstr>
      <vt:lpstr>Master Mailing List </vt:lpstr>
      <vt:lpstr>Communication </vt:lpstr>
      <vt:lpstr>PowerPoint-Präsentation</vt:lpstr>
      <vt:lpstr>Student Services Office (Studienbüro 1)</vt:lpstr>
      <vt:lpstr>Examination Board of  Business Informatics</vt:lpstr>
      <vt:lpstr>Examination Board of  MMDS</vt:lpstr>
      <vt:lpstr>Program Manager (Studiengangsmanagement)</vt:lpstr>
      <vt:lpstr>Academic Advisor and Study Coach (Studienberatung)</vt:lpstr>
      <vt:lpstr>Studying Abroad Contact</vt:lpstr>
      <vt:lpstr>Important Links</vt:lpstr>
      <vt:lpstr>Last but not least – Mailing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Points of Contact</dc:title>
  <dc:creator>Eric Wieland</dc:creator>
  <cp:lastModifiedBy>Eric Wieland</cp:lastModifiedBy>
  <cp:revision>16</cp:revision>
  <dcterms:created xsi:type="dcterms:W3CDTF">2024-02-28T10:07:08Z</dcterms:created>
  <dcterms:modified xsi:type="dcterms:W3CDTF">2024-08-19T08:44:45Z</dcterms:modified>
</cp:coreProperties>
</file>