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58" r:id="rId4"/>
    <p:sldId id="342" r:id="rId5"/>
    <p:sldId id="341" r:id="rId6"/>
    <p:sldId id="338" r:id="rId7"/>
    <p:sldId id="343" r:id="rId8"/>
    <p:sldId id="34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AADD30-2BEF-07EB-D84F-9A7902A0C0CF}" name="Anna Katharina Moster" initials="AKM" userId="S::amoster@ad.uni-mannheim.de::6a083932-b1e8-4e88-babf-89c6760893e5" providerId="AD"/>
  <p188:author id="{C99B2135-0AD9-ED65-A181-2E5651EF87D7}" name="Eric Wieland" initials="EW" userId="S::ewieland@ad.uni-mannheim.de::865a3e5f-6370-4f39-884d-5cc14efbaa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8543" autoAdjust="0"/>
  </p:normalViewPr>
  <p:slideViewPr>
    <p:cSldViewPr snapToGrid="0">
      <p:cViewPr varScale="1">
        <p:scale>
          <a:sx n="37" d="100"/>
          <a:sy n="37" d="100"/>
        </p:scale>
        <p:origin x="1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8A8DE-BF96-7145-9847-8B0CB9C5A380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1C4872-42D9-8649-82F8-73E25AF1F744}">
      <dgm:prSet phldrT="[Text]"/>
      <dgm:spPr>
        <a:solidFill>
          <a:srgbClr val="003056"/>
        </a:solidFill>
        <a:ln>
          <a:solidFill>
            <a:srgbClr val="00837F"/>
          </a:solidFill>
        </a:ln>
      </dgm:spPr>
      <dgm:t>
        <a:bodyPr/>
        <a:lstStyle/>
        <a:p>
          <a:r>
            <a:rPr lang="en-GB" b="1" dirty="0"/>
            <a:t>Foundations of Data Science</a:t>
          </a:r>
        </a:p>
      </dgm:t>
    </dgm:pt>
    <dgm:pt modelId="{3CA24F44-1904-D24C-9F91-F8508449B5A4}" type="parTrans" cxnId="{AD5723B6-AEE0-4541-91EE-680E4CB50FF3}">
      <dgm:prSet/>
      <dgm:spPr/>
      <dgm:t>
        <a:bodyPr/>
        <a:lstStyle/>
        <a:p>
          <a:endParaRPr lang="en-GB"/>
        </a:p>
      </dgm:t>
    </dgm:pt>
    <dgm:pt modelId="{0202A6F5-AB4D-524B-98CD-69E60D3B2AA8}" type="sibTrans" cxnId="{AD5723B6-AEE0-4541-91EE-680E4CB50FF3}">
      <dgm:prSet/>
      <dgm:spPr/>
      <dgm:t>
        <a:bodyPr/>
        <a:lstStyle/>
        <a:p>
          <a:endParaRPr lang="en-GB"/>
        </a:p>
      </dgm:t>
    </dgm:pt>
    <dgm:pt modelId="{4E76F2A5-9B61-2E45-9C96-B740C8AF78D6}">
      <dgm:prSet phldrT="[Text]" custT="1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sz="1400" b="1" dirty="0"/>
            <a:t>5 modules</a:t>
          </a:r>
        </a:p>
      </dgm:t>
    </dgm:pt>
    <dgm:pt modelId="{8C380418-CA12-A746-AF91-37EA082F6CAB}" type="parTrans" cxnId="{CE848EC8-91F0-E949-8340-2C0AA7F41CD1}">
      <dgm:prSet/>
      <dgm:spPr/>
      <dgm:t>
        <a:bodyPr/>
        <a:lstStyle/>
        <a:p>
          <a:endParaRPr lang="en-GB"/>
        </a:p>
      </dgm:t>
    </dgm:pt>
    <dgm:pt modelId="{D4C02B9D-E5C9-A94D-A9FD-C1244695A616}" type="sibTrans" cxnId="{CE848EC8-91F0-E949-8340-2C0AA7F41CD1}">
      <dgm:prSet/>
      <dgm:spPr/>
      <dgm:t>
        <a:bodyPr/>
        <a:lstStyle/>
        <a:p>
          <a:endParaRPr lang="en-GB"/>
        </a:p>
      </dgm:t>
    </dgm:pt>
    <dgm:pt modelId="{44F2CE6C-30BA-FB46-B07F-BF0E9F1D1469}">
      <dgm:prSet phldrT="[Text]"/>
      <dgm:spPr>
        <a:solidFill>
          <a:srgbClr val="003056"/>
        </a:solidFill>
        <a:ln>
          <a:solidFill>
            <a:srgbClr val="00837F"/>
          </a:solidFill>
        </a:ln>
      </dgm:spPr>
      <dgm:t>
        <a:bodyPr/>
        <a:lstStyle/>
        <a:p>
          <a:r>
            <a:rPr lang="en-GB" b="1" dirty="0"/>
            <a:t>Data Science Methods: Fundamentals</a:t>
          </a:r>
        </a:p>
      </dgm:t>
    </dgm:pt>
    <dgm:pt modelId="{03FC13D7-AB8C-9F44-94A8-72DC7B79927D}" type="parTrans" cxnId="{4BBF3E89-632A-EA43-AAF4-2104C3751946}">
      <dgm:prSet/>
      <dgm:spPr/>
      <dgm:t>
        <a:bodyPr/>
        <a:lstStyle/>
        <a:p>
          <a:endParaRPr lang="en-GB"/>
        </a:p>
      </dgm:t>
    </dgm:pt>
    <dgm:pt modelId="{2649611C-ED30-6E44-9BB7-D506E63ADF39}" type="sibTrans" cxnId="{4BBF3E89-632A-EA43-AAF4-2104C3751946}">
      <dgm:prSet/>
      <dgm:spPr/>
      <dgm:t>
        <a:bodyPr/>
        <a:lstStyle/>
        <a:p>
          <a:endParaRPr lang="en-GB"/>
        </a:p>
      </dgm:t>
    </dgm:pt>
    <dgm:pt modelId="{86D1B124-368B-DB44-8350-83D7CA908B53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l">
            <a:buNone/>
          </a:pPr>
          <a:r>
            <a:rPr lang="en-GB" b="1" dirty="0"/>
            <a:t>     3 Modules</a:t>
          </a:r>
        </a:p>
      </dgm:t>
    </dgm:pt>
    <dgm:pt modelId="{891DD830-A83C-344A-B1C0-15DF26EE8218}" type="parTrans" cxnId="{45031AB9-CF59-5149-9E04-CB40FD97AD48}">
      <dgm:prSet/>
      <dgm:spPr/>
      <dgm:t>
        <a:bodyPr/>
        <a:lstStyle/>
        <a:p>
          <a:endParaRPr lang="en-GB"/>
        </a:p>
      </dgm:t>
    </dgm:pt>
    <dgm:pt modelId="{E1E604F3-B2C0-8043-8094-70D3FCABA9C3}" type="sibTrans" cxnId="{45031AB9-CF59-5149-9E04-CB40FD97AD48}">
      <dgm:prSet/>
      <dgm:spPr/>
      <dgm:t>
        <a:bodyPr/>
        <a:lstStyle/>
        <a:p>
          <a:endParaRPr lang="en-GB"/>
        </a:p>
      </dgm:t>
    </dgm:pt>
    <dgm:pt modelId="{50B2D326-3B6F-5D4E-B878-537BC82503A9}">
      <dgm:prSet phldrT="[Text]"/>
      <dgm:spPr>
        <a:solidFill>
          <a:srgbClr val="003056"/>
        </a:solidFill>
        <a:ln>
          <a:solidFill>
            <a:srgbClr val="00837F"/>
          </a:solidFill>
        </a:ln>
      </dgm:spPr>
      <dgm:t>
        <a:bodyPr/>
        <a:lstStyle/>
        <a:p>
          <a:r>
            <a:rPr lang="en-GB" b="1" dirty="0"/>
            <a:t>Data Science Applications</a:t>
          </a:r>
        </a:p>
      </dgm:t>
    </dgm:pt>
    <dgm:pt modelId="{01D9672E-56E5-DB40-A980-C440C46845D3}" type="parTrans" cxnId="{53F8E8AB-DE99-4C4F-8747-29999868559E}">
      <dgm:prSet/>
      <dgm:spPr/>
      <dgm:t>
        <a:bodyPr/>
        <a:lstStyle/>
        <a:p>
          <a:endParaRPr lang="en-GB"/>
        </a:p>
      </dgm:t>
    </dgm:pt>
    <dgm:pt modelId="{9CDAC30B-FE05-5245-93F4-C4BA599041DC}" type="sibTrans" cxnId="{53F8E8AB-DE99-4C4F-8747-29999868559E}">
      <dgm:prSet/>
      <dgm:spPr/>
      <dgm:t>
        <a:bodyPr/>
        <a:lstStyle/>
        <a:p>
          <a:endParaRPr lang="en-GB"/>
        </a:p>
      </dgm:t>
    </dgm:pt>
    <dgm:pt modelId="{C75F1CFE-8792-C74C-B85B-7C519D541C7B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b="1" dirty="0"/>
            <a:t>Modules with</a:t>
          </a:r>
        </a:p>
      </dgm:t>
    </dgm:pt>
    <dgm:pt modelId="{6F5AF384-767F-2046-9BB4-D2555CE0B051}" type="parTrans" cxnId="{3347E4F3-297A-994D-8E42-1BE208E6E562}">
      <dgm:prSet/>
      <dgm:spPr/>
      <dgm:t>
        <a:bodyPr/>
        <a:lstStyle/>
        <a:p>
          <a:endParaRPr lang="en-GB"/>
        </a:p>
      </dgm:t>
    </dgm:pt>
    <dgm:pt modelId="{4F0218C0-CDEA-BA48-9163-2B7E5CA95CFE}" type="sibTrans" cxnId="{3347E4F3-297A-994D-8E42-1BE208E6E562}">
      <dgm:prSet/>
      <dgm:spPr/>
      <dgm:t>
        <a:bodyPr/>
        <a:lstStyle/>
        <a:p>
          <a:endParaRPr lang="en-GB"/>
        </a:p>
      </dgm:t>
    </dgm:pt>
    <dgm:pt modelId="{0B01E11E-C59A-2B48-B3A2-C1B8DF538894}">
      <dgm:prSet phldrT="[Text]"/>
      <dgm:spPr>
        <a:solidFill>
          <a:srgbClr val="003056"/>
        </a:solidFill>
        <a:ln>
          <a:solidFill>
            <a:srgbClr val="00837F"/>
          </a:solidFill>
        </a:ln>
      </dgm:spPr>
      <dgm:t>
        <a:bodyPr/>
        <a:lstStyle/>
        <a:p>
          <a:r>
            <a:rPr lang="en-GB" b="1" dirty="0"/>
            <a:t>Data Science Methods: Specializations</a:t>
          </a:r>
        </a:p>
      </dgm:t>
    </dgm:pt>
    <dgm:pt modelId="{A8B5E710-A4E0-9E49-A588-CD29507F66DF}" type="parTrans" cxnId="{8D4D27AF-9B5C-454B-A034-463B3AF4DEDB}">
      <dgm:prSet/>
      <dgm:spPr/>
      <dgm:t>
        <a:bodyPr/>
        <a:lstStyle/>
        <a:p>
          <a:endParaRPr lang="en-GB"/>
        </a:p>
      </dgm:t>
    </dgm:pt>
    <dgm:pt modelId="{28723CC3-B73D-FA48-8A03-FA81F21839C0}" type="sibTrans" cxnId="{8D4D27AF-9B5C-454B-A034-463B3AF4DEDB}">
      <dgm:prSet/>
      <dgm:spPr/>
      <dgm:t>
        <a:bodyPr/>
        <a:lstStyle/>
        <a:p>
          <a:endParaRPr lang="en-GB"/>
        </a:p>
      </dgm:t>
    </dgm:pt>
    <dgm:pt modelId="{4C646218-FBBA-5641-89FA-C9EC4861D605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b="1" dirty="0"/>
            <a:t>Modules with</a:t>
          </a:r>
        </a:p>
      </dgm:t>
    </dgm:pt>
    <dgm:pt modelId="{B7C033A5-CBBD-F545-BD1C-4EC043F4D9B7}" type="parTrans" cxnId="{03A9E080-BA65-D744-8218-BEBE6AD56816}">
      <dgm:prSet/>
      <dgm:spPr/>
      <dgm:t>
        <a:bodyPr/>
        <a:lstStyle/>
        <a:p>
          <a:endParaRPr lang="en-GB"/>
        </a:p>
      </dgm:t>
    </dgm:pt>
    <dgm:pt modelId="{A0F11BF2-AB3F-FE40-8B42-1EB8BF21C66C}" type="sibTrans" cxnId="{03A9E080-BA65-D744-8218-BEBE6AD56816}">
      <dgm:prSet/>
      <dgm:spPr/>
      <dgm:t>
        <a:bodyPr/>
        <a:lstStyle/>
        <a:p>
          <a:endParaRPr lang="en-GB"/>
        </a:p>
      </dgm:t>
    </dgm:pt>
    <dgm:pt modelId="{0DE9D64E-1452-AF43-AC0E-E4A4C460ED4E}">
      <dgm:prSet phldrT="[Text]" custT="1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sz="1400" i="1" dirty="0"/>
            <a:t>27 ECTS</a:t>
          </a:r>
        </a:p>
      </dgm:t>
    </dgm:pt>
    <dgm:pt modelId="{B24A0622-F9A6-944F-A117-B5124DFCF098}" type="parTrans" cxnId="{8479928D-CFD0-504E-8AB4-D39DAB9DA551}">
      <dgm:prSet/>
      <dgm:spPr/>
      <dgm:t>
        <a:bodyPr/>
        <a:lstStyle/>
        <a:p>
          <a:endParaRPr lang="en-GB"/>
        </a:p>
      </dgm:t>
    </dgm:pt>
    <dgm:pt modelId="{A3C7BC44-9F0D-7845-BBD2-77137E6B5AA4}" type="sibTrans" cxnId="{8479928D-CFD0-504E-8AB4-D39DAB9DA551}">
      <dgm:prSet/>
      <dgm:spPr/>
      <dgm:t>
        <a:bodyPr/>
        <a:lstStyle/>
        <a:p>
          <a:endParaRPr lang="en-GB"/>
        </a:p>
      </dgm:t>
    </dgm:pt>
    <dgm:pt modelId="{66B4912C-E4C2-D943-A312-D918C4B0471D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i="1" dirty="0"/>
            <a:t>18 - 23 ECTS</a:t>
          </a:r>
        </a:p>
      </dgm:t>
    </dgm:pt>
    <dgm:pt modelId="{F429F8A4-E60E-9643-A21A-26AB1D99042B}" type="parTrans" cxnId="{DB49CF9C-1545-0543-A816-550751930620}">
      <dgm:prSet/>
      <dgm:spPr/>
      <dgm:t>
        <a:bodyPr/>
        <a:lstStyle/>
        <a:p>
          <a:endParaRPr lang="en-GB"/>
        </a:p>
      </dgm:t>
    </dgm:pt>
    <dgm:pt modelId="{5D835BFD-DB31-974C-8A12-9E390D51A884}" type="sibTrans" cxnId="{DB49CF9C-1545-0543-A816-550751930620}">
      <dgm:prSet/>
      <dgm:spPr/>
      <dgm:t>
        <a:bodyPr/>
        <a:lstStyle/>
        <a:p>
          <a:endParaRPr lang="en-GB"/>
        </a:p>
      </dgm:t>
    </dgm:pt>
    <dgm:pt modelId="{EF7C009E-8088-7E4E-921B-C4B46804E823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i="1" dirty="0"/>
            <a:t>27 ECTS</a:t>
          </a:r>
        </a:p>
      </dgm:t>
    </dgm:pt>
    <dgm:pt modelId="{7AC8642C-BBB7-B646-A9E4-B7FAC277BF33}" type="parTrans" cxnId="{8746C566-1F79-E44C-9D9B-DC07DD804859}">
      <dgm:prSet/>
      <dgm:spPr/>
      <dgm:t>
        <a:bodyPr/>
        <a:lstStyle/>
        <a:p>
          <a:endParaRPr lang="en-GB"/>
        </a:p>
      </dgm:t>
    </dgm:pt>
    <dgm:pt modelId="{76CF1A9B-7AA0-BE48-B232-29C03AA0408E}" type="sibTrans" cxnId="{8746C566-1F79-E44C-9D9B-DC07DD804859}">
      <dgm:prSet/>
      <dgm:spPr/>
      <dgm:t>
        <a:bodyPr/>
        <a:lstStyle/>
        <a:p>
          <a:endParaRPr lang="en-GB"/>
        </a:p>
      </dgm:t>
    </dgm:pt>
    <dgm:pt modelId="{25E4B8E3-60C0-1D43-9150-0C0C1CE572D1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b="0" i="1" dirty="0"/>
            <a:t>18 – 23 ECTS</a:t>
          </a:r>
        </a:p>
      </dgm:t>
    </dgm:pt>
    <dgm:pt modelId="{D04CC2A7-B4A4-4B4F-8392-77CE7DD774F1}" type="parTrans" cxnId="{D135374B-CBE2-9148-8394-CAB029293E41}">
      <dgm:prSet/>
      <dgm:spPr/>
      <dgm:t>
        <a:bodyPr/>
        <a:lstStyle/>
        <a:p>
          <a:endParaRPr lang="en-GB"/>
        </a:p>
      </dgm:t>
    </dgm:pt>
    <dgm:pt modelId="{370195F3-39CB-2047-9C60-F61EAE65CE1B}" type="sibTrans" cxnId="{D135374B-CBE2-9148-8394-CAB029293E41}">
      <dgm:prSet/>
      <dgm:spPr/>
      <dgm:t>
        <a:bodyPr/>
        <a:lstStyle/>
        <a:p>
          <a:endParaRPr lang="en-GB"/>
        </a:p>
      </dgm:t>
    </dgm:pt>
    <dgm:pt modelId="{163D8644-D90C-4700-9552-013F9A37ACB8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b="1" dirty="0"/>
            <a:t>total of </a:t>
          </a:r>
        </a:p>
      </dgm:t>
    </dgm:pt>
    <dgm:pt modelId="{47FA4B23-85AB-485A-A714-4C4D18CEC756}" type="parTrans" cxnId="{2932266B-CCAA-4C98-B550-D60C459BA85B}">
      <dgm:prSet/>
      <dgm:spPr/>
      <dgm:t>
        <a:bodyPr/>
        <a:lstStyle/>
        <a:p>
          <a:endParaRPr lang="de-DE"/>
        </a:p>
      </dgm:t>
    </dgm:pt>
    <dgm:pt modelId="{695B348B-74A3-4415-A363-E65666376C6A}" type="sibTrans" cxnId="{2932266B-CCAA-4C98-B550-D60C459BA85B}">
      <dgm:prSet/>
      <dgm:spPr/>
      <dgm:t>
        <a:bodyPr/>
        <a:lstStyle/>
        <a:p>
          <a:endParaRPr lang="de-DE"/>
        </a:p>
      </dgm:t>
    </dgm:pt>
    <dgm:pt modelId="{7C57C776-C5CC-4FD0-94CA-1EE91E0B57D4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b="1" dirty="0"/>
            <a:t>total of</a:t>
          </a:r>
        </a:p>
      </dgm:t>
    </dgm:pt>
    <dgm:pt modelId="{BAD18E6D-6A0A-482A-A2AE-6AD4706259B0}" type="parTrans" cxnId="{9722EDA4-1E43-4361-BE2F-BE61FCB4B118}">
      <dgm:prSet/>
      <dgm:spPr/>
      <dgm:t>
        <a:bodyPr/>
        <a:lstStyle/>
        <a:p>
          <a:endParaRPr lang="de-DE"/>
        </a:p>
      </dgm:t>
    </dgm:pt>
    <dgm:pt modelId="{DE2811F1-3EF0-497F-9006-34B30BEAD773}" type="sibTrans" cxnId="{9722EDA4-1E43-4361-BE2F-BE61FCB4B118}">
      <dgm:prSet/>
      <dgm:spPr/>
      <dgm:t>
        <a:bodyPr/>
        <a:lstStyle/>
        <a:p>
          <a:endParaRPr lang="de-DE"/>
        </a:p>
      </dgm:t>
    </dgm:pt>
    <dgm:pt modelId="{3DAF88AF-828D-6844-BBD1-76ED743B5F1F}" type="pres">
      <dgm:prSet presAssocID="{8538A8DE-BF96-7145-9847-8B0CB9C5A38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FE7E9B1-6E62-C247-B23A-ACC59C7E67E3}" type="pres">
      <dgm:prSet presAssocID="{8538A8DE-BF96-7145-9847-8B0CB9C5A380}" presName="children" presStyleCnt="0"/>
      <dgm:spPr/>
    </dgm:pt>
    <dgm:pt modelId="{A946A217-6642-A54C-8301-FBD3AB35158E}" type="pres">
      <dgm:prSet presAssocID="{8538A8DE-BF96-7145-9847-8B0CB9C5A380}" presName="child1group" presStyleCnt="0"/>
      <dgm:spPr/>
    </dgm:pt>
    <dgm:pt modelId="{34DB37DA-70A5-D440-AEF1-D72487DD0F62}" type="pres">
      <dgm:prSet presAssocID="{8538A8DE-BF96-7145-9847-8B0CB9C5A380}" presName="child1" presStyleLbl="bgAcc1" presStyleIdx="0" presStyleCnt="4"/>
      <dgm:spPr/>
    </dgm:pt>
    <dgm:pt modelId="{C33ABD84-8B06-DF47-9C15-DA095B23CE7A}" type="pres">
      <dgm:prSet presAssocID="{8538A8DE-BF96-7145-9847-8B0CB9C5A380}" presName="child1Text" presStyleLbl="bgAcc1" presStyleIdx="0" presStyleCnt="4">
        <dgm:presLayoutVars>
          <dgm:bulletEnabled val="1"/>
        </dgm:presLayoutVars>
      </dgm:prSet>
      <dgm:spPr/>
    </dgm:pt>
    <dgm:pt modelId="{CED3E47B-50AB-CF49-B7AA-C719B4944DBF}" type="pres">
      <dgm:prSet presAssocID="{8538A8DE-BF96-7145-9847-8B0CB9C5A380}" presName="child2group" presStyleCnt="0"/>
      <dgm:spPr/>
    </dgm:pt>
    <dgm:pt modelId="{82466332-1747-2940-A4D1-28AD97687A03}" type="pres">
      <dgm:prSet presAssocID="{8538A8DE-BF96-7145-9847-8B0CB9C5A380}" presName="child2" presStyleLbl="bgAcc1" presStyleIdx="1" presStyleCnt="4"/>
      <dgm:spPr/>
    </dgm:pt>
    <dgm:pt modelId="{7DDE3542-C095-1D4B-8AC8-063927700BAE}" type="pres">
      <dgm:prSet presAssocID="{8538A8DE-BF96-7145-9847-8B0CB9C5A380}" presName="child2Text" presStyleLbl="bgAcc1" presStyleIdx="1" presStyleCnt="4">
        <dgm:presLayoutVars>
          <dgm:bulletEnabled val="1"/>
        </dgm:presLayoutVars>
      </dgm:prSet>
      <dgm:spPr/>
    </dgm:pt>
    <dgm:pt modelId="{C081838A-4DD9-C44F-B60C-8B7E2EC70C95}" type="pres">
      <dgm:prSet presAssocID="{8538A8DE-BF96-7145-9847-8B0CB9C5A380}" presName="child3group" presStyleCnt="0"/>
      <dgm:spPr/>
    </dgm:pt>
    <dgm:pt modelId="{042FC91C-A824-0F49-8547-0FA5C668A8B8}" type="pres">
      <dgm:prSet presAssocID="{8538A8DE-BF96-7145-9847-8B0CB9C5A380}" presName="child3" presStyleLbl="bgAcc1" presStyleIdx="2" presStyleCnt="4"/>
      <dgm:spPr/>
    </dgm:pt>
    <dgm:pt modelId="{3404B42E-E183-C747-BDD2-9FA098D35983}" type="pres">
      <dgm:prSet presAssocID="{8538A8DE-BF96-7145-9847-8B0CB9C5A380}" presName="child3Text" presStyleLbl="bgAcc1" presStyleIdx="2" presStyleCnt="4">
        <dgm:presLayoutVars>
          <dgm:bulletEnabled val="1"/>
        </dgm:presLayoutVars>
      </dgm:prSet>
      <dgm:spPr/>
    </dgm:pt>
    <dgm:pt modelId="{F02CE85F-98EE-5941-A427-4CB41527768E}" type="pres">
      <dgm:prSet presAssocID="{8538A8DE-BF96-7145-9847-8B0CB9C5A380}" presName="child4group" presStyleCnt="0"/>
      <dgm:spPr/>
    </dgm:pt>
    <dgm:pt modelId="{D6DCC54B-CE4B-8B49-877F-AAF2F9E90DD4}" type="pres">
      <dgm:prSet presAssocID="{8538A8DE-BF96-7145-9847-8B0CB9C5A380}" presName="child4" presStyleLbl="bgAcc1" presStyleIdx="3" presStyleCnt="4"/>
      <dgm:spPr/>
    </dgm:pt>
    <dgm:pt modelId="{8E7CF94C-324E-1F4D-922C-D21ABE13DA17}" type="pres">
      <dgm:prSet presAssocID="{8538A8DE-BF96-7145-9847-8B0CB9C5A380}" presName="child4Text" presStyleLbl="bgAcc1" presStyleIdx="3" presStyleCnt="4">
        <dgm:presLayoutVars>
          <dgm:bulletEnabled val="1"/>
        </dgm:presLayoutVars>
      </dgm:prSet>
      <dgm:spPr/>
    </dgm:pt>
    <dgm:pt modelId="{EE2044FE-1C2C-8942-B9DB-1612399C1C47}" type="pres">
      <dgm:prSet presAssocID="{8538A8DE-BF96-7145-9847-8B0CB9C5A380}" presName="childPlaceholder" presStyleCnt="0"/>
      <dgm:spPr/>
    </dgm:pt>
    <dgm:pt modelId="{EDBF36CB-428A-CF46-BEB0-D54EABC14994}" type="pres">
      <dgm:prSet presAssocID="{8538A8DE-BF96-7145-9847-8B0CB9C5A380}" presName="circle" presStyleCnt="0"/>
      <dgm:spPr/>
    </dgm:pt>
    <dgm:pt modelId="{09BDCF8B-5533-AC4D-B681-1FF3CB45B8CF}" type="pres">
      <dgm:prSet presAssocID="{8538A8DE-BF96-7145-9847-8B0CB9C5A38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2D34F0A-D761-EC4D-9CC7-A20B3FD62FF0}" type="pres">
      <dgm:prSet presAssocID="{8538A8DE-BF96-7145-9847-8B0CB9C5A38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F6E848B-34F1-9641-9924-FBF6C652CBBB}" type="pres">
      <dgm:prSet presAssocID="{8538A8DE-BF96-7145-9847-8B0CB9C5A38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4E83829-0CC7-874D-A702-68EAF4E8EE2E}" type="pres">
      <dgm:prSet presAssocID="{8538A8DE-BF96-7145-9847-8B0CB9C5A38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EFFE111-91C2-684A-8315-C17B42298A24}" type="pres">
      <dgm:prSet presAssocID="{8538A8DE-BF96-7145-9847-8B0CB9C5A380}" presName="quadrantPlaceholder" presStyleCnt="0"/>
      <dgm:spPr/>
    </dgm:pt>
    <dgm:pt modelId="{B8A26C5D-7415-0B40-9578-470025420CFE}" type="pres">
      <dgm:prSet presAssocID="{8538A8DE-BF96-7145-9847-8B0CB9C5A380}" presName="center1" presStyleLbl="fgShp" presStyleIdx="0" presStyleCnt="2" custAng="16818539" custLinFactX="207959" custLinFactY="-100000" custLinFactNeighborX="300000" custLinFactNeighborY="-118087"/>
      <dgm:spPr>
        <a:solidFill>
          <a:schemeClr val="bg1"/>
        </a:solidFill>
      </dgm:spPr>
    </dgm:pt>
    <dgm:pt modelId="{3BCD9085-15B4-0D4D-9D2C-BA8E3BC714DD}" type="pres">
      <dgm:prSet presAssocID="{8538A8DE-BF96-7145-9847-8B0CB9C5A380}" presName="center2" presStyleLbl="fgShp" presStyleIdx="1" presStyleCnt="2" custAng="5562231" custLinFactX="200000" custLinFactY="100000" custLinFactNeighborX="284307" custLinFactNeighborY="128393"/>
      <dgm:spPr>
        <a:solidFill>
          <a:schemeClr val="bg1"/>
        </a:solidFill>
      </dgm:spPr>
    </dgm:pt>
  </dgm:ptLst>
  <dgm:cxnLst>
    <dgm:cxn modelId="{C54F580C-55F1-469E-9B9D-4331FD6BC3C7}" type="presOf" srcId="{163D8644-D90C-4700-9552-013F9A37ACB8}" destId="{D6DCC54B-CE4B-8B49-877F-AAF2F9E90DD4}" srcOrd="0" destOrd="1" presId="urn:microsoft.com/office/officeart/2005/8/layout/cycle4"/>
    <dgm:cxn modelId="{CE3A461A-03C0-B34F-8C94-A486624AEE8B}" type="presOf" srcId="{86D1B124-368B-DB44-8350-83D7CA908B53}" destId="{82466332-1747-2940-A4D1-28AD97687A03}" srcOrd="0" destOrd="0" presId="urn:microsoft.com/office/officeart/2005/8/layout/cycle4"/>
    <dgm:cxn modelId="{3AAE1B27-60AD-9D48-A767-2263F342F45F}" type="presOf" srcId="{4E76F2A5-9B61-2E45-9C96-B740C8AF78D6}" destId="{34DB37DA-70A5-D440-AEF1-D72487DD0F62}" srcOrd="0" destOrd="0" presId="urn:microsoft.com/office/officeart/2005/8/layout/cycle4"/>
    <dgm:cxn modelId="{AFED7E29-24CD-45DB-A4F4-374EBE9D70F1}" type="presOf" srcId="{7C57C776-C5CC-4FD0-94CA-1EE91E0B57D4}" destId="{3404B42E-E183-C747-BDD2-9FA098D35983}" srcOrd="1" destOrd="1" presId="urn:microsoft.com/office/officeart/2005/8/layout/cycle4"/>
    <dgm:cxn modelId="{64C0502D-B9F9-7A4F-80DE-20177697A599}" type="presOf" srcId="{66B4912C-E4C2-D943-A312-D918C4B0471D}" destId="{042FC91C-A824-0F49-8547-0FA5C668A8B8}" srcOrd="0" destOrd="2" presId="urn:microsoft.com/office/officeart/2005/8/layout/cycle4"/>
    <dgm:cxn modelId="{9A04C52E-82FD-E04E-8955-357E1B229433}" type="presOf" srcId="{C75F1CFE-8792-C74C-B85B-7C519D541C7B}" destId="{042FC91C-A824-0F49-8547-0FA5C668A8B8}" srcOrd="0" destOrd="0" presId="urn:microsoft.com/office/officeart/2005/8/layout/cycle4"/>
    <dgm:cxn modelId="{B815AF38-7C2D-4614-9EE7-3C9CEBE16E61}" type="presOf" srcId="{7C57C776-C5CC-4FD0-94CA-1EE91E0B57D4}" destId="{042FC91C-A824-0F49-8547-0FA5C668A8B8}" srcOrd="0" destOrd="1" presId="urn:microsoft.com/office/officeart/2005/8/layout/cycle4"/>
    <dgm:cxn modelId="{135AB43A-86F4-7241-B19C-E9EE3B1854C5}" type="presOf" srcId="{4C646218-FBBA-5641-89FA-C9EC4861D605}" destId="{D6DCC54B-CE4B-8B49-877F-AAF2F9E90DD4}" srcOrd="0" destOrd="0" presId="urn:microsoft.com/office/officeart/2005/8/layout/cycle4"/>
    <dgm:cxn modelId="{7246555B-F1C3-3145-A931-8F6ACF072F42}" type="presOf" srcId="{50B2D326-3B6F-5D4E-B878-537BC82503A9}" destId="{BF6E848B-34F1-9641-9924-FBF6C652CBBB}" srcOrd="0" destOrd="0" presId="urn:microsoft.com/office/officeart/2005/8/layout/cycle4"/>
    <dgm:cxn modelId="{D7229362-AA49-0E42-8CA7-EBFB6BD11830}" type="presOf" srcId="{EF7C009E-8088-7E4E-921B-C4B46804E823}" destId="{7DDE3542-C095-1D4B-8AC8-063927700BAE}" srcOrd="1" destOrd="1" presId="urn:microsoft.com/office/officeart/2005/8/layout/cycle4"/>
    <dgm:cxn modelId="{83615D66-75B2-E04F-9E5F-DDB36DF121A4}" type="presOf" srcId="{0DE9D64E-1452-AF43-AC0E-E4A4C460ED4E}" destId="{C33ABD84-8B06-DF47-9C15-DA095B23CE7A}" srcOrd="1" destOrd="1" presId="urn:microsoft.com/office/officeart/2005/8/layout/cycle4"/>
    <dgm:cxn modelId="{8746C566-1F79-E44C-9D9B-DC07DD804859}" srcId="{44F2CE6C-30BA-FB46-B07F-BF0E9F1D1469}" destId="{EF7C009E-8088-7E4E-921B-C4B46804E823}" srcOrd="1" destOrd="0" parTransId="{7AC8642C-BBB7-B646-A9E4-B7FAC277BF33}" sibTransId="{76CF1A9B-7AA0-BE48-B232-29C03AA0408E}"/>
    <dgm:cxn modelId="{086BF949-EF1C-4AA1-949B-5F154CD0E715}" type="presOf" srcId="{163D8644-D90C-4700-9552-013F9A37ACB8}" destId="{8E7CF94C-324E-1F4D-922C-D21ABE13DA17}" srcOrd="1" destOrd="1" presId="urn:microsoft.com/office/officeart/2005/8/layout/cycle4"/>
    <dgm:cxn modelId="{3463564A-AE38-3443-8FD3-821A4921C1E7}" type="presOf" srcId="{ED1C4872-42D9-8649-82F8-73E25AF1F744}" destId="{09BDCF8B-5533-AC4D-B681-1FF3CB45B8CF}" srcOrd="0" destOrd="0" presId="urn:microsoft.com/office/officeart/2005/8/layout/cycle4"/>
    <dgm:cxn modelId="{2932266B-CCAA-4C98-B550-D60C459BA85B}" srcId="{0B01E11E-C59A-2B48-B3A2-C1B8DF538894}" destId="{163D8644-D90C-4700-9552-013F9A37ACB8}" srcOrd="1" destOrd="0" parTransId="{47FA4B23-85AB-485A-A714-4C4D18CEC756}" sibTransId="{695B348B-74A3-4415-A363-E65666376C6A}"/>
    <dgm:cxn modelId="{D135374B-CBE2-9148-8394-CAB029293E41}" srcId="{0B01E11E-C59A-2B48-B3A2-C1B8DF538894}" destId="{25E4B8E3-60C0-1D43-9150-0C0C1CE572D1}" srcOrd="2" destOrd="0" parTransId="{D04CC2A7-B4A4-4B4F-8392-77CE7DD774F1}" sibTransId="{370195F3-39CB-2047-9C60-F61EAE65CE1B}"/>
    <dgm:cxn modelId="{03A9E080-BA65-D744-8218-BEBE6AD56816}" srcId="{0B01E11E-C59A-2B48-B3A2-C1B8DF538894}" destId="{4C646218-FBBA-5641-89FA-C9EC4861D605}" srcOrd="0" destOrd="0" parTransId="{B7C033A5-CBBD-F545-BD1C-4EC043F4D9B7}" sibTransId="{A0F11BF2-AB3F-FE40-8B42-1EB8BF21C66C}"/>
    <dgm:cxn modelId="{39A5E982-A85B-1D4D-A1C2-223DBDB42CC4}" type="presOf" srcId="{4E76F2A5-9B61-2E45-9C96-B740C8AF78D6}" destId="{C33ABD84-8B06-DF47-9C15-DA095B23CE7A}" srcOrd="1" destOrd="0" presId="urn:microsoft.com/office/officeart/2005/8/layout/cycle4"/>
    <dgm:cxn modelId="{75CFC286-CF1A-5F43-B30C-C08992F89A86}" type="presOf" srcId="{25E4B8E3-60C0-1D43-9150-0C0C1CE572D1}" destId="{D6DCC54B-CE4B-8B49-877F-AAF2F9E90DD4}" srcOrd="0" destOrd="2" presId="urn:microsoft.com/office/officeart/2005/8/layout/cycle4"/>
    <dgm:cxn modelId="{4BBF3E89-632A-EA43-AAF4-2104C3751946}" srcId="{8538A8DE-BF96-7145-9847-8B0CB9C5A380}" destId="{44F2CE6C-30BA-FB46-B07F-BF0E9F1D1469}" srcOrd="1" destOrd="0" parTransId="{03FC13D7-AB8C-9F44-94A8-72DC7B79927D}" sibTransId="{2649611C-ED30-6E44-9BB7-D506E63ADF39}"/>
    <dgm:cxn modelId="{8479928D-CFD0-504E-8AB4-D39DAB9DA551}" srcId="{ED1C4872-42D9-8649-82F8-73E25AF1F744}" destId="{0DE9D64E-1452-AF43-AC0E-E4A4C460ED4E}" srcOrd="1" destOrd="0" parTransId="{B24A0622-F9A6-944F-A117-B5124DFCF098}" sibTransId="{A3C7BC44-9F0D-7845-BBD2-77137E6B5AA4}"/>
    <dgm:cxn modelId="{A2F03190-101C-044F-8CDF-5B06B0B2D954}" type="presOf" srcId="{0DE9D64E-1452-AF43-AC0E-E4A4C460ED4E}" destId="{34DB37DA-70A5-D440-AEF1-D72487DD0F62}" srcOrd="0" destOrd="1" presId="urn:microsoft.com/office/officeart/2005/8/layout/cycle4"/>
    <dgm:cxn modelId="{DB49CF9C-1545-0543-A816-550751930620}" srcId="{50B2D326-3B6F-5D4E-B878-537BC82503A9}" destId="{66B4912C-E4C2-D943-A312-D918C4B0471D}" srcOrd="2" destOrd="0" parTransId="{F429F8A4-E60E-9643-A21A-26AB1D99042B}" sibTransId="{5D835BFD-DB31-974C-8A12-9E390D51A884}"/>
    <dgm:cxn modelId="{ACCE3CA4-6AAA-4646-8963-B4941296FA44}" type="presOf" srcId="{86D1B124-368B-DB44-8350-83D7CA908B53}" destId="{7DDE3542-C095-1D4B-8AC8-063927700BAE}" srcOrd="1" destOrd="0" presId="urn:microsoft.com/office/officeart/2005/8/layout/cycle4"/>
    <dgm:cxn modelId="{9722EDA4-1E43-4361-BE2F-BE61FCB4B118}" srcId="{50B2D326-3B6F-5D4E-B878-537BC82503A9}" destId="{7C57C776-C5CC-4FD0-94CA-1EE91E0B57D4}" srcOrd="1" destOrd="0" parTransId="{BAD18E6D-6A0A-482A-A2AE-6AD4706259B0}" sibTransId="{DE2811F1-3EF0-497F-9006-34B30BEAD773}"/>
    <dgm:cxn modelId="{53F8E8AB-DE99-4C4F-8747-29999868559E}" srcId="{8538A8DE-BF96-7145-9847-8B0CB9C5A380}" destId="{50B2D326-3B6F-5D4E-B878-537BC82503A9}" srcOrd="2" destOrd="0" parTransId="{01D9672E-56E5-DB40-A980-C440C46845D3}" sibTransId="{9CDAC30B-FE05-5245-93F4-C4BA599041DC}"/>
    <dgm:cxn modelId="{EDB701AC-F918-C44D-B10A-A562D77CFD32}" type="presOf" srcId="{8538A8DE-BF96-7145-9847-8B0CB9C5A380}" destId="{3DAF88AF-828D-6844-BBD1-76ED743B5F1F}" srcOrd="0" destOrd="0" presId="urn:microsoft.com/office/officeart/2005/8/layout/cycle4"/>
    <dgm:cxn modelId="{8D4D27AF-9B5C-454B-A034-463B3AF4DEDB}" srcId="{8538A8DE-BF96-7145-9847-8B0CB9C5A380}" destId="{0B01E11E-C59A-2B48-B3A2-C1B8DF538894}" srcOrd="3" destOrd="0" parTransId="{A8B5E710-A4E0-9E49-A588-CD29507F66DF}" sibTransId="{28723CC3-B73D-FA48-8A03-FA81F21839C0}"/>
    <dgm:cxn modelId="{AD5723B6-AEE0-4541-91EE-680E4CB50FF3}" srcId="{8538A8DE-BF96-7145-9847-8B0CB9C5A380}" destId="{ED1C4872-42D9-8649-82F8-73E25AF1F744}" srcOrd="0" destOrd="0" parTransId="{3CA24F44-1904-D24C-9F91-F8508449B5A4}" sibTransId="{0202A6F5-AB4D-524B-98CD-69E60D3B2AA8}"/>
    <dgm:cxn modelId="{45031AB9-CF59-5149-9E04-CB40FD97AD48}" srcId="{44F2CE6C-30BA-FB46-B07F-BF0E9F1D1469}" destId="{86D1B124-368B-DB44-8350-83D7CA908B53}" srcOrd="0" destOrd="0" parTransId="{891DD830-A83C-344A-B1C0-15DF26EE8218}" sibTransId="{E1E604F3-B2C0-8043-8094-70D3FCABA9C3}"/>
    <dgm:cxn modelId="{AD8A63C2-F59C-6943-A4FF-2F7EA735CF9C}" type="presOf" srcId="{66B4912C-E4C2-D943-A312-D918C4B0471D}" destId="{3404B42E-E183-C747-BDD2-9FA098D35983}" srcOrd="1" destOrd="2" presId="urn:microsoft.com/office/officeart/2005/8/layout/cycle4"/>
    <dgm:cxn modelId="{526050C7-B2A3-D04B-91B4-5BC4E11A39A6}" type="presOf" srcId="{44F2CE6C-30BA-FB46-B07F-BF0E9F1D1469}" destId="{12D34F0A-D761-EC4D-9CC7-A20B3FD62FF0}" srcOrd="0" destOrd="0" presId="urn:microsoft.com/office/officeart/2005/8/layout/cycle4"/>
    <dgm:cxn modelId="{582E03C8-98EA-144F-A993-EB4406C0BEB1}" type="presOf" srcId="{EF7C009E-8088-7E4E-921B-C4B46804E823}" destId="{82466332-1747-2940-A4D1-28AD97687A03}" srcOrd="0" destOrd="1" presId="urn:microsoft.com/office/officeart/2005/8/layout/cycle4"/>
    <dgm:cxn modelId="{CE848EC8-91F0-E949-8340-2C0AA7F41CD1}" srcId="{ED1C4872-42D9-8649-82F8-73E25AF1F744}" destId="{4E76F2A5-9B61-2E45-9C96-B740C8AF78D6}" srcOrd="0" destOrd="0" parTransId="{8C380418-CA12-A746-AF91-37EA082F6CAB}" sibTransId="{D4C02B9D-E5C9-A94D-A9FD-C1244695A616}"/>
    <dgm:cxn modelId="{817C94CA-132E-954F-BA1A-978AEE2255D4}" type="presOf" srcId="{0B01E11E-C59A-2B48-B3A2-C1B8DF538894}" destId="{D4E83829-0CC7-874D-A702-68EAF4E8EE2E}" srcOrd="0" destOrd="0" presId="urn:microsoft.com/office/officeart/2005/8/layout/cycle4"/>
    <dgm:cxn modelId="{2681E0D1-3309-DE47-9367-199A7E13ECBC}" type="presOf" srcId="{C75F1CFE-8792-C74C-B85B-7C519D541C7B}" destId="{3404B42E-E183-C747-BDD2-9FA098D35983}" srcOrd="1" destOrd="0" presId="urn:microsoft.com/office/officeart/2005/8/layout/cycle4"/>
    <dgm:cxn modelId="{783719DB-310D-584B-B956-1228601029E5}" type="presOf" srcId="{4C646218-FBBA-5641-89FA-C9EC4861D605}" destId="{8E7CF94C-324E-1F4D-922C-D21ABE13DA17}" srcOrd="1" destOrd="0" presId="urn:microsoft.com/office/officeart/2005/8/layout/cycle4"/>
    <dgm:cxn modelId="{3347E4F3-297A-994D-8E42-1BE208E6E562}" srcId="{50B2D326-3B6F-5D4E-B878-537BC82503A9}" destId="{C75F1CFE-8792-C74C-B85B-7C519D541C7B}" srcOrd="0" destOrd="0" parTransId="{6F5AF384-767F-2046-9BB4-D2555CE0B051}" sibTransId="{4F0218C0-CDEA-BA48-9163-2B7E5CA95CFE}"/>
    <dgm:cxn modelId="{548F64FA-721D-9840-8D2F-D6D64772AEC9}" type="presOf" srcId="{25E4B8E3-60C0-1D43-9150-0C0C1CE572D1}" destId="{8E7CF94C-324E-1F4D-922C-D21ABE13DA17}" srcOrd="1" destOrd="2" presId="urn:microsoft.com/office/officeart/2005/8/layout/cycle4"/>
    <dgm:cxn modelId="{CFD1C9DD-1867-0E4A-AF90-9CF7D91B4E34}" type="presParOf" srcId="{3DAF88AF-828D-6844-BBD1-76ED743B5F1F}" destId="{DFE7E9B1-6E62-C247-B23A-ACC59C7E67E3}" srcOrd="0" destOrd="0" presId="urn:microsoft.com/office/officeart/2005/8/layout/cycle4"/>
    <dgm:cxn modelId="{C7670127-5B63-AD4E-A6B7-C96B710579AF}" type="presParOf" srcId="{DFE7E9B1-6E62-C247-B23A-ACC59C7E67E3}" destId="{A946A217-6642-A54C-8301-FBD3AB35158E}" srcOrd="0" destOrd="0" presId="urn:microsoft.com/office/officeart/2005/8/layout/cycle4"/>
    <dgm:cxn modelId="{5D7CAA9C-D7A7-5B43-9CB9-C6DC3C096BF0}" type="presParOf" srcId="{A946A217-6642-A54C-8301-FBD3AB35158E}" destId="{34DB37DA-70A5-D440-AEF1-D72487DD0F62}" srcOrd="0" destOrd="0" presId="urn:microsoft.com/office/officeart/2005/8/layout/cycle4"/>
    <dgm:cxn modelId="{3D33CC75-3C8C-434F-88A8-BFA16D4D4EF6}" type="presParOf" srcId="{A946A217-6642-A54C-8301-FBD3AB35158E}" destId="{C33ABD84-8B06-DF47-9C15-DA095B23CE7A}" srcOrd="1" destOrd="0" presId="urn:microsoft.com/office/officeart/2005/8/layout/cycle4"/>
    <dgm:cxn modelId="{38C78000-1F9D-A045-AE4C-B250B0D82178}" type="presParOf" srcId="{DFE7E9B1-6E62-C247-B23A-ACC59C7E67E3}" destId="{CED3E47B-50AB-CF49-B7AA-C719B4944DBF}" srcOrd="1" destOrd="0" presId="urn:microsoft.com/office/officeart/2005/8/layout/cycle4"/>
    <dgm:cxn modelId="{11D92CCA-FCEC-AE4F-A1F4-5D7A843C3FEC}" type="presParOf" srcId="{CED3E47B-50AB-CF49-B7AA-C719B4944DBF}" destId="{82466332-1747-2940-A4D1-28AD97687A03}" srcOrd="0" destOrd="0" presId="urn:microsoft.com/office/officeart/2005/8/layout/cycle4"/>
    <dgm:cxn modelId="{15907F6D-314A-8E40-A486-21DA45ADA8B8}" type="presParOf" srcId="{CED3E47B-50AB-CF49-B7AA-C719B4944DBF}" destId="{7DDE3542-C095-1D4B-8AC8-063927700BAE}" srcOrd="1" destOrd="0" presId="urn:microsoft.com/office/officeart/2005/8/layout/cycle4"/>
    <dgm:cxn modelId="{A481C6D9-C71B-6A49-8ABE-C384C781342F}" type="presParOf" srcId="{DFE7E9B1-6E62-C247-B23A-ACC59C7E67E3}" destId="{C081838A-4DD9-C44F-B60C-8B7E2EC70C95}" srcOrd="2" destOrd="0" presId="urn:microsoft.com/office/officeart/2005/8/layout/cycle4"/>
    <dgm:cxn modelId="{96F23C8C-4E0A-F44C-9584-11F7526AC807}" type="presParOf" srcId="{C081838A-4DD9-C44F-B60C-8B7E2EC70C95}" destId="{042FC91C-A824-0F49-8547-0FA5C668A8B8}" srcOrd="0" destOrd="0" presId="urn:microsoft.com/office/officeart/2005/8/layout/cycle4"/>
    <dgm:cxn modelId="{7A496D4C-2E24-3A42-BFB3-3261D58FDC0A}" type="presParOf" srcId="{C081838A-4DD9-C44F-B60C-8B7E2EC70C95}" destId="{3404B42E-E183-C747-BDD2-9FA098D35983}" srcOrd="1" destOrd="0" presId="urn:microsoft.com/office/officeart/2005/8/layout/cycle4"/>
    <dgm:cxn modelId="{A1D2165F-90BF-C34A-B249-7A82DAAEFAAE}" type="presParOf" srcId="{DFE7E9B1-6E62-C247-B23A-ACC59C7E67E3}" destId="{F02CE85F-98EE-5941-A427-4CB41527768E}" srcOrd="3" destOrd="0" presId="urn:microsoft.com/office/officeart/2005/8/layout/cycle4"/>
    <dgm:cxn modelId="{443470A6-1F6A-3647-84A5-2D85AA5AEE86}" type="presParOf" srcId="{F02CE85F-98EE-5941-A427-4CB41527768E}" destId="{D6DCC54B-CE4B-8B49-877F-AAF2F9E90DD4}" srcOrd="0" destOrd="0" presId="urn:microsoft.com/office/officeart/2005/8/layout/cycle4"/>
    <dgm:cxn modelId="{7D3BD8F8-03CB-F745-874B-B3010E3FFACC}" type="presParOf" srcId="{F02CE85F-98EE-5941-A427-4CB41527768E}" destId="{8E7CF94C-324E-1F4D-922C-D21ABE13DA17}" srcOrd="1" destOrd="0" presId="urn:microsoft.com/office/officeart/2005/8/layout/cycle4"/>
    <dgm:cxn modelId="{220A50F7-BD06-EE40-B499-8A2A78CD1ED2}" type="presParOf" srcId="{DFE7E9B1-6E62-C247-B23A-ACC59C7E67E3}" destId="{EE2044FE-1C2C-8942-B9DB-1612399C1C47}" srcOrd="4" destOrd="0" presId="urn:microsoft.com/office/officeart/2005/8/layout/cycle4"/>
    <dgm:cxn modelId="{7C21819D-6E1A-954A-B686-110694CBB342}" type="presParOf" srcId="{3DAF88AF-828D-6844-BBD1-76ED743B5F1F}" destId="{EDBF36CB-428A-CF46-BEB0-D54EABC14994}" srcOrd="1" destOrd="0" presId="urn:microsoft.com/office/officeart/2005/8/layout/cycle4"/>
    <dgm:cxn modelId="{C7867ECC-D38E-F844-A1D5-6FE27C8F5809}" type="presParOf" srcId="{EDBF36CB-428A-CF46-BEB0-D54EABC14994}" destId="{09BDCF8B-5533-AC4D-B681-1FF3CB45B8CF}" srcOrd="0" destOrd="0" presId="urn:microsoft.com/office/officeart/2005/8/layout/cycle4"/>
    <dgm:cxn modelId="{6B127059-BE38-8F4B-B1D9-257981B32C59}" type="presParOf" srcId="{EDBF36CB-428A-CF46-BEB0-D54EABC14994}" destId="{12D34F0A-D761-EC4D-9CC7-A20B3FD62FF0}" srcOrd="1" destOrd="0" presId="urn:microsoft.com/office/officeart/2005/8/layout/cycle4"/>
    <dgm:cxn modelId="{C8AFE1F1-D4CC-C84E-A5C3-3FA75CEC5107}" type="presParOf" srcId="{EDBF36CB-428A-CF46-BEB0-D54EABC14994}" destId="{BF6E848B-34F1-9641-9924-FBF6C652CBBB}" srcOrd="2" destOrd="0" presId="urn:microsoft.com/office/officeart/2005/8/layout/cycle4"/>
    <dgm:cxn modelId="{E2BE5153-6B0C-0742-9CAB-79B7AD436BF9}" type="presParOf" srcId="{EDBF36CB-428A-CF46-BEB0-D54EABC14994}" destId="{D4E83829-0CC7-874D-A702-68EAF4E8EE2E}" srcOrd="3" destOrd="0" presId="urn:microsoft.com/office/officeart/2005/8/layout/cycle4"/>
    <dgm:cxn modelId="{E6F7C820-9836-7B4D-82CF-535CBD4824E1}" type="presParOf" srcId="{EDBF36CB-428A-CF46-BEB0-D54EABC14994}" destId="{2EFFE111-91C2-684A-8315-C17B42298A24}" srcOrd="4" destOrd="0" presId="urn:microsoft.com/office/officeart/2005/8/layout/cycle4"/>
    <dgm:cxn modelId="{33572F77-901F-0343-BCFE-0804E83F55BD}" type="presParOf" srcId="{3DAF88AF-828D-6844-BBD1-76ED743B5F1F}" destId="{B8A26C5D-7415-0B40-9578-470025420CFE}" srcOrd="2" destOrd="0" presId="urn:microsoft.com/office/officeart/2005/8/layout/cycle4"/>
    <dgm:cxn modelId="{8AD5ED96-FB51-3B4A-A2DF-9AD08E290331}" type="presParOf" srcId="{3DAF88AF-828D-6844-BBD1-76ED743B5F1F}" destId="{3BCD9085-15B4-0D4D-9D2C-BA8E3BC714D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FC91C-A824-0F49-8547-0FA5C668A8B8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b="1" kern="1200" dirty="0"/>
            <a:t>Modules with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b="1" kern="1200" dirty="0"/>
            <a:t>total of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i="1" kern="1200" dirty="0"/>
            <a:t>18 - 23 ECTS</a:t>
          </a:r>
        </a:p>
      </dsp:txBody>
      <dsp:txXfrm>
        <a:off x="4312835" y="3117207"/>
        <a:ext cx="1348197" cy="918226"/>
      </dsp:txXfrm>
    </dsp:sp>
    <dsp:sp modelId="{D6DCC54B-CE4B-8B49-877F-AAF2F9E90DD4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b="1" kern="1200" dirty="0"/>
            <a:t>Modules with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b="1" kern="1200" dirty="0"/>
            <a:t>total of 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b="0" i="1" kern="1200" dirty="0"/>
            <a:t>18 – 23 ECTS</a:t>
          </a:r>
        </a:p>
      </dsp:txBody>
      <dsp:txXfrm>
        <a:off x="434967" y="3117207"/>
        <a:ext cx="1348197" cy="918226"/>
      </dsp:txXfrm>
    </dsp:sp>
    <dsp:sp modelId="{82466332-1747-2940-A4D1-28AD97687A03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b="1" kern="1200" dirty="0"/>
            <a:t>     3 Modules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i="1" kern="1200" dirty="0"/>
            <a:t>27 ECTS</a:t>
          </a:r>
        </a:p>
      </dsp:txBody>
      <dsp:txXfrm>
        <a:off x="4312835" y="28567"/>
        <a:ext cx="1348197" cy="918226"/>
      </dsp:txXfrm>
    </dsp:sp>
    <dsp:sp modelId="{34DB37DA-70A5-D440-AEF1-D72487DD0F62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5 modules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i="1" kern="1200" dirty="0"/>
            <a:t>27 ECTS</a:t>
          </a:r>
        </a:p>
      </dsp:txBody>
      <dsp:txXfrm>
        <a:off x="434967" y="28567"/>
        <a:ext cx="1348197" cy="918226"/>
      </dsp:txXfrm>
    </dsp:sp>
    <dsp:sp modelId="{09BDCF8B-5533-AC4D-B681-1FF3CB45B8CF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rgbClr val="003056"/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Foundations of Data Science</a:t>
          </a:r>
        </a:p>
      </dsp:txBody>
      <dsp:txXfrm>
        <a:off x="1763056" y="747055"/>
        <a:ext cx="1244304" cy="1244304"/>
      </dsp:txXfrm>
    </dsp:sp>
    <dsp:sp modelId="{12D34F0A-D761-EC4D-9CC7-A20B3FD62FF0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rgbClr val="003056"/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Data Science Methods: Fundamentals</a:t>
          </a:r>
        </a:p>
      </dsp:txBody>
      <dsp:txXfrm rot="-5400000">
        <a:off x="3088640" y="747055"/>
        <a:ext cx="1244304" cy="1244304"/>
      </dsp:txXfrm>
    </dsp:sp>
    <dsp:sp modelId="{BF6E848B-34F1-9641-9924-FBF6C652CBBB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rgbClr val="003056"/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Data Science Applications</a:t>
          </a:r>
        </a:p>
      </dsp:txBody>
      <dsp:txXfrm rot="10800000">
        <a:off x="3088640" y="2072640"/>
        <a:ext cx="1244304" cy="1244304"/>
      </dsp:txXfrm>
    </dsp:sp>
    <dsp:sp modelId="{D4E83829-0CC7-874D-A702-68EAF4E8EE2E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rgbClr val="003056"/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Data Science Methods: Specializations</a:t>
          </a:r>
        </a:p>
      </dsp:txBody>
      <dsp:txXfrm rot="5400000">
        <a:off x="1763056" y="2072640"/>
        <a:ext cx="1244304" cy="1244304"/>
      </dsp:txXfrm>
    </dsp:sp>
    <dsp:sp modelId="{B8A26C5D-7415-0B40-9578-470025420CFE}">
      <dsp:nvSpPr>
        <dsp:cNvPr id="0" name=""/>
        <dsp:cNvSpPr/>
      </dsp:nvSpPr>
      <dsp:spPr>
        <a:xfrm rot="16818539">
          <a:off x="5792216" y="514042"/>
          <a:ext cx="607568" cy="52832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D9085-15B4-0D4D-9D2C-BA8E3BC714DD}">
      <dsp:nvSpPr>
        <dsp:cNvPr id="0" name=""/>
        <dsp:cNvSpPr/>
      </dsp:nvSpPr>
      <dsp:spPr>
        <a:xfrm rot="16362231">
          <a:off x="5686710" y="3076085"/>
          <a:ext cx="607568" cy="52832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EF3C-AFB7-4E9F-8A8A-65EB616DDBE1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FF8B8-BA14-44AD-BC2B-EF1449E4D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62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FF8B8-BA14-44AD-BC2B-EF1449E4D62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98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FF8B8-BA14-44AD-BC2B-EF1449E4D62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05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FF8B8-BA14-44AD-BC2B-EF1449E4D62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09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FF8B8-BA14-44AD-BC2B-EF1449E4D62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40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FF8B8-BA14-44AD-BC2B-EF1449E4D62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522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FF8B8-BA14-44AD-BC2B-EF1449E4D62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441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FF8B8-BA14-44AD-BC2B-EF1449E4D62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491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FF8B8-BA14-44AD-BC2B-EF1449E4D62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04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2000" y="584684"/>
            <a:ext cx="73056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2000" y="1051200"/>
            <a:ext cx="73056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A9F-8D4D-406F-A203-30796712CED5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3D2-DEA1-4BDD-BA9C-6A31C5045ED8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12192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017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A9F-8D4D-406F-A203-30796712CED5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3D2-DEA1-4BDD-BA9C-6A31C5045E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29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2000" y="584684"/>
            <a:ext cx="73056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2000" y="1051200"/>
            <a:ext cx="73056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A9F-8D4D-406F-A203-30796712CED5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3D2-DEA1-4BDD-BA9C-6A31C5045ED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912000" y="2059200"/>
            <a:ext cx="10368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548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2712584"/>
            <a:ext cx="103632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569060"/>
            <a:ext cx="85344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A9F-8D4D-406F-A203-30796712CED5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3D2-DEA1-4BDD-BA9C-6A31C5045E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6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2000" y="1983600"/>
            <a:ext cx="50832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2000" y="2348556"/>
            <a:ext cx="50832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7" y="1983600"/>
            <a:ext cx="50832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7" y="2348556"/>
            <a:ext cx="50832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A9F-8D4D-406F-A203-30796712CED5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3D2-DEA1-4BDD-BA9C-6A31C5045E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74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2000" y="1983600"/>
            <a:ext cx="5083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A9F-8D4D-406F-A203-30796712CED5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3D2-DEA1-4BDD-BA9C-6A31C5045ED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196800" y="1983600"/>
            <a:ext cx="5083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5444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2000" y="1983600"/>
            <a:ext cx="73056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A9F-8D4D-406F-A203-30796712CED5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F3D2-DEA1-4BDD-BA9C-6A31C5045ED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8476800" y="1983600"/>
            <a:ext cx="27936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68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2000" y="584684"/>
            <a:ext cx="73056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2000" y="1982490"/>
            <a:ext cx="10368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11424" y="6386400"/>
            <a:ext cx="28448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fld id="{B801DA9F-8D4D-406F-A203-30796712CED5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12000" y="6134400"/>
            <a:ext cx="38608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74629" y="6134400"/>
            <a:ext cx="1405947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8775F3D2-DEA1-4BDD-BA9C-6A31C5045ED8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01" y="352800"/>
            <a:ext cx="2678855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5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https://www.wim.uni-mannheim.de/studium/studienorganisation/mannheim-master-in-social-data-science/#c391603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m.uni-mannheim.de/en/academics/organizing-your-studies/mannheim-master-in-data-science/#c112237" TargetMode="External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7.xml"/><Relationship Id="rId9" Type="http://schemas.openxmlformats.org/officeDocument/2006/relationships/hyperlink" Target="https://www.bwl.uni-mannheim.de/en/module-catalog-mm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wi.uni-mannheim.de/en/academics/students/psychology/msc-in-psychology-work-economy-and-society/#c90178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sowi.uni-mannheim.de/studium/studierende/soziologie/ma-sociology/#c317505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www.sowi.uni-mannheim.de/studium/studierende/politikwissenschaft/ma-political-science/#c200577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hyperlink" Target="https://www.phil.uni-mannheim.de/studium/modulkataloge/#c111078" TargetMode="External"/><Relationship Id="rId4" Type="http://schemas.openxmlformats.org/officeDocument/2006/relationships/notesSlide" Target="../notesSlides/notesSlide8.xml"/><Relationship Id="rId9" Type="http://schemas.openxmlformats.org/officeDocument/2006/relationships/hyperlink" Target="https://www.wim.uni-mannheim.de/en/academics/organizing-your-studies/mannheim-master-in-data-science/#c1122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0B310-2EA8-6A06-8187-C128FB9BBB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Data Science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D1AF8B-6D2B-2B06-741A-E5A8DA162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Mannheim Master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Data Science</a:t>
            </a:r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C1D3BE3B-2E8D-FB81-9157-5FF1F7C7E4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8715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4"/>
    </mc:Choice>
    <mc:Fallback xmlns="">
      <p:transition spd="slow" advTm="11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C432A-5FCD-9A32-3003-67B11312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facts</a:t>
            </a:r>
            <a:r>
              <a:rPr lang="de-DE" dirty="0"/>
              <a:t> and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1F5F4F-3F3E-A313-44CF-40C829688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Degree:</a:t>
            </a:r>
            <a:r>
              <a:rPr lang="de-DE" dirty="0"/>
              <a:t> Master </a:t>
            </a:r>
            <a:r>
              <a:rPr lang="de-DE" dirty="0" err="1"/>
              <a:t>of</a:t>
            </a:r>
            <a:r>
              <a:rPr lang="de-DE" dirty="0"/>
              <a:t> Science (</a:t>
            </a:r>
            <a:r>
              <a:rPr lang="de-DE" dirty="0" err="1"/>
              <a:t>M.Sc</a:t>
            </a:r>
            <a:r>
              <a:rPr lang="de-DE" dirty="0"/>
              <a:t>.)</a:t>
            </a:r>
          </a:p>
          <a:p>
            <a:r>
              <a:rPr lang="de-DE" b="1" dirty="0"/>
              <a:t>Standard </a:t>
            </a:r>
            <a:r>
              <a:rPr lang="de-DE" b="1" dirty="0" err="1"/>
              <a:t>period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study</a:t>
            </a:r>
            <a:r>
              <a:rPr lang="de-DE" b="1" dirty="0"/>
              <a:t>: </a:t>
            </a:r>
            <a:r>
              <a:rPr lang="de-DE" dirty="0"/>
              <a:t>4 Semester</a:t>
            </a:r>
          </a:p>
          <a:p>
            <a:r>
              <a:rPr lang="de-DE" b="1" dirty="0"/>
              <a:t>Maximum </a:t>
            </a:r>
            <a:r>
              <a:rPr lang="de-DE" b="1" dirty="0" err="1"/>
              <a:t>period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study</a:t>
            </a:r>
            <a:r>
              <a:rPr lang="de-DE" b="1" dirty="0"/>
              <a:t>: </a:t>
            </a:r>
            <a:r>
              <a:rPr lang="de-DE" dirty="0"/>
              <a:t>7 Semester</a:t>
            </a:r>
          </a:p>
          <a:p>
            <a:r>
              <a:rPr lang="de-DE" b="1" dirty="0"/>
              <a:t>ECTS </a:t>
            </a:r>
            <a:r>
              <a:rPr lang="de-DE" b="1" dirty="0" err="1"/>
              <a:t>credits</a:t>
            </a:r>
            <a:r>
              <a:rPr lang="de-DE" b="1" dirty="0"/>
              <a:t>:</a:t>
            </a:r>
            <a:r>
              <a:rPr lang="de-DE" dirty="0"/>
              <a:t> 120 </a:t>
            </a:r>
          </a:p>
          <a:p>
            <a:r>
              <a:rPr lang="de-DE" b="1" dirty="0"/>
              <a:t>Language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instruction</a:t>
            </a:r>
            <a:r>
              <a:rPr lang="de-DE" b="1" dirty="0"/>
              <a:t>:</a:t>
            </a:r>
            <a:r>
              <a:rPr lang="de-DE" dirty="0"/>
              <a:t> English</a:t>
            </a:r>
          </a:p>
          <a:p>
            <a:r>
              <a:rPr lang="de-DE" b="1" dirty="0"/>
              <a:t>School:</a:t>
            </a:r>
            <a:r>
              <a:rPr lang="de-DE" dirty="0"/>
              <a:t> School </a:t>
            </a:r>
            <a:r>
              <a:rPr lang="de-DE" dirty="0" err="1"/>
              <a:t>of</a:t>
            </a:r>
            <a:r>
              <a:rPr lang="de-DE" dirty="0"/>
              <a:t> Business </a:t>
            </a:r>
            <a:r>
              <a:rPr lang="de-DE" dirty="0" err="1"/>
              <a:t>Informatics</a:t>
            </a:r>
            <a:r>
              <a:rPr lang="de-DE" dirty="0"/>
              <a:t> and </a:t>
            </a:r>
            <a:r>
              <a:rPr lang="de-DE" dirty="0" err="1"/>
              <a:t>Mathematics</a:t>
            </a:r>
            <a:endParaRPr lang="de-DE" dirty="0"/>
          </a:p>
          <a:p>
            <a:r>
              <a:rPr lang="de-DE" b="1" dirty="0"/>
              <a:t>Module </a:t>
            </a:r>
            <a:r>
              <a:rPr lang="de-DE" b="1" dirty="0" err="1"/>
              <a:t>catalog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>
                <a:hlinkClick r:id="rId5"/>
              </a:rPr>
              <a:t>here</a:t>
            </a:r>
            <a:endParaRPr lang="de-DE" dirty="0"/>
          </a:p>
        </p:txBody>
      </p:sp>
      <p:pic>
        <p:nvPicPr>
          <p:cNvPr id="33" name="Audio 32">
            <a:hlinkClick r:id="" action="ppaction://media"/>
            <a:extLst>
              <a:ext uri="{FF2B5EF4-FFF2-40B4-BE49-F238E27FC236}">
                <a16:creationId xmlns:a16="http://schemas.microsoft.com/office/drawing/2014/main" id="{03F57CB3-C07C-0A2C-1514-94DE97BC1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27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63"/>
    </mc:Choice>
    <mc:Fallback xmlns="">
      <p:transition spd="slow" advTm="39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D5FF0-FE98-C9B1-2D93-3BA918680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M.Sc</a:t>
            </a:r>
            <a:r>
              <a:rPr lang="de-DE" dirty="0"/>
              <a:t>. </a:t>
            </a:r>
            <a:r>
              <a:rPr lang="de-DE" dirty="0" err="1"/>
              <a:t>Program</a:t>
            </a:r>
            <a:endParaRPr lang="de-DE" dirty="0"/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DF88738D-B705-C3C8-811A-9268A5898B86}"/>
              </a:ext>
            </a:extLst>
          </p:cNvPr>
          <p:cNvSpPr/>
          <p:nvPr/>
        </p:nvSpPr>
        <p:spPr>
          <a:xfrm>
            <a:off x="6839744" y="3159381"/>
            <a:ext cx="2304256" cy="1224137"/>
          </a:xfrm>
          <a:prstGeom prst="rect">
            <a:avLst/>
          </a:prstGeom>
          <a:solidFill>
            <a:srgbClr val="003056"/>
          </a:solidFill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00" b="1" dirty="0"/>
              <a:t>Master’s Thesis</a:t>
            </a:r>
          </a:p>
          <a:p>
            <a:pPr algn="r"/>
            <a:r>
              <a:rPr lang="en-US" sz="1300" i="1" dirty="0"/>
              <a:t>30 ECTS</a:t>
            </a:r>
          </a:p>
        </p:txBody>
      </p:sp>
      <p:graphicFrame>
        <p:nvGraphicFramePr>
          <p:cNvPr id="6" name="Diagram 13">
            <a:extLst>
              <a:ext uri="{FF2B5EF4-FFF2-40B4-BE49-F238E27FC236}">
                <a16:creationId xmlns:a16="http://schemas.microsoft.com/office/drawing/2014/main" id="{94A32088-ABE7-251E-3C3C-5FCF76C4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126243"/>
              </p:ext>
            </p:extLst>
          </p:nvPr>
        </p:nvGraphicFramePr>
        <p:xfrm>
          <a:off x="3048000" y="17192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id="{35ADBE98-49D3-7931-8A57-E3818FB9E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4873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69"/>
    </mc:Choice>
    <mc:Fallback xmlns="">
      <p:transition spd="slow" advTm="72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2A871-9263-1538-76B5-77E4D479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Study Plan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E054AF8-04D4-4B83-9672-D08A4C5ED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72576" y="1155284"/>
            <a:ext cx="4846848" cy="4582583"/>
          </a:xfrm>
        </p:spPr>
      </p:pic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A32E415A-E1EA-1D67-1493-2160A5A60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034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73"/>
    </mc:Choice>
    <mc:Fallback xmlns="">
      <p:transition spd="slow" advTm="114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054" x="3208338" y="12700"/>
          <p14:tracePt t="10061" x="3155950" y="66675"/>
          <p14:tracePt t="10068" x="3114675" y="107950"/>
          <p14:tracePt t="10079" x="3074988" y="147638"/>
          <p14:tracePt t="10096" x="2981325" y="268288"/>
          <p14:tracePt t="10113" x="2913063" y="349250"/>
          <p14:tracePt t="10129" x="2887663" y="403225"/>
          <p14:tracePt t="10130" x="2873375" y="430213"/>
          <p14:tracePt t="10147" x="2846388" y="469900"/>
          <p14:tracePt t="10163" x="2833688" y="523875"/>
          <p14:tracePt t="10179" x="2819400" y="577850"/>
          <p14:tracePt t="10196" x="2806700" y="657225"/>
          <p14:tracePt t="10213" x="2792413" y="725488"/>
          <p14:tracePt t="10229" x="2779713" y="831850"/>
          <p14:tracePt t="10246" x="2765425" y="912813"/>
          <p14:tracePt t="10263" x="2765425" y="1020763"/>
          <p14:tracePt t="10279" x="2765425" y="1087438"/>
          <p14:tracePt t="10296" x="2765425" y="1166813"/>
          <p14:tracePt t="10313" x="2779713" y="1289050"/>
          <p14:tracePt t="10329" x="2779713" y="1355725"/>
          <p14:tracePt t="10346" x="2792413" y="1409700"/>
          <p14:tracePt t="10347" x="2806700" y="1436688"/>
          <p14:tracePt t="10363" x="2806700" y="1489075"/>
          <p14:tracePt t="10379" x="2819400" y="1530350"/>
          <p14:tracePt t="10396" x="2819400" y="1570038"/>
          <p14:tracePt t="10413" x="2833688" y="1609725"/>
          <p14:tracePt t="10429" x="2846388" y="1651000"/>
          <p14:tracePt t="10446" x="2860675" y="1690688"/>
          <p14:tracePt t="10462" x="2873375" y="1731963"/>
          <p14:tracePt t="10479" x="2873375" y="1771650"/>
          <p14:tracePt t="10496" x="2887663" y="1811338"/>
          <p14:tracePt t="10513" x="2900363" y="1852613"/>
          <p14:tracePt t="10529" x="2940050" y="1879600"/>
          <p14:tracePt t="10546" x="2954338" y="1892300"/>
          <p14:tracePt t="10563" x="2967038" y="1919288"/>
          <p14:tracePt t="10563" x="2981325" y="1919288"/>
          <p14:tracePt t="10579" x="3008313" y="1931988"/>
          <p14:tracePt t="10596" x="3021013" y="1946275"/>
          <p14:tracePt t="10612" x="3060700" y="1958975"/>
          <p14:tracePt t="10629" x="3101975" y="1958975"/>
          <p14:tracePt t="10646" x="3128963" y="1958975"/>
          <p14:tracePt t="10647" x="3141663" y="1958975"/>
          <p14:tracePt t="10662" x="3168650" y="1958975"/>
          <p14:tracePt t="10679" x="3208338" y="1958975"/>
          <p14:tracePt t="10696" x="3235325" y="1973263"/>
          <p14:tracePt t="10712" x="3276600" y="1973263"/>
          <p14:tracePt t="10729" x="3303588" y="1973263"/>
          <p14:tracePt t="10745" x="3357563" y="1973263"/>
          <p14:tracePt t="10762" x="3409950" y="1985963"/>
          <p14:tracePt t="10779" x="3451225" y="2000250"/>
          <p14:tracePt t="10779" x="3478213" y="2012950"/>
          <p14:tracePt t="10796" x="3517900" y="2012950"/>
          <p14:tracePt t="10813" x="3557588" y="2027238"/>
          <p14:tracePt t="10829" x="3598863" y="2039938"/>
          <p14:tracePt t="10846" x="3625850" y="2039938"/>
          <p14:tracePt t="10862" x="3638550" y="2039938"/>
          <p14:tracePt t="10863" x="3652838" y="2039938"/>
          <p14:tracePt t="10879" x="3679825" y="2039938"/>
          <p14:tracePt t="10896" x="3692525" y="2039938"/>
          <p14:tracePt t="10913" x="3719513" y="2039938"/>
          <p14:tracePt t="10947" x="3732213" y="2027238"/>
          <p14:tracePt t="10962" x="3746500" y="2027238"/>
          <p14:tracePt t="10968" x="3746500" y="2012950"/>
          <p14:tracePt t="10982" x="3759200" y="2012950"/>
          <p14:tracePt t="10996" x="3773488" y="2000250"/>
          <p14:tracePt t="11012" x="3786188" y="2000250"/>
          <p14:tracePt t="11029" x="3786188" y="1985963"/>
          <p14:tracePt t="11046" x="3800475" y="1973263"/>
          <p14:tracePt t="11381" x="3813175" y="1973263"/>
          <p14:tracePt t="11388" x="3867150" y="1973263"/>
          <p14:tracePt t="11395" x="3894138" y="1973263"/>
          <p14:tracePt t="11412" x="3948113" y="1985963"/>
          <p14:tracePt t="11428" x="4014788" y="1985963"/>
          <p14:tracePt t="11429" x="4027488" y="2000250"/>
          <p14:tracePt t="11445" x="4068763" y="2012950"/>
          <p14:tracePt t="11462" x="4108450" y="2012950"/>
          <p14:tracePt t="11478" x="4189413" y="2027238"/>
          <p14:tracePt t="11495" x="4256088" y="2039938"/>
          <p14:tracePt t="11512" x="4310063" y="2039938"/>
          <p14:tracePt t="11528" x="4391025" y="2039938"/>
          <p14:tracePt t="11545" x="4445000" y="2039938"/>
          <p14:tracePt t="11562" x="4497388" y="2039938"/>
          <p14:tracePt t="11578" x="4524375" y="2039938"/>
          <p14:tracePt t="11595" x="4565650" y="2039938"/>
          <p14:tracePt t="11612" x="4605338" y="2039938"/>
          <p14:tracePt t="11628" x="4632325" y="2039938"/>
          <p14:tracePt t="11645" x="4672013" y="2039938"/>
          <p14:tracePt t="11646" x="4686300" y="2039938"/>
          <p14:tracePt t="11667" x="4699000" y="2039938"/>
          <p14:tracePt t="11678" x="4713288" y="2039938"/>
          <p14:tracePt t="11695" x="4752975" y="2039938"/>
          <p14:tracePt t="11712" x="4767263" y="2039938"/>
          <p14:tracePt t="11729" x="4779963" y="2039938"/>
          <p14:tracePt t="11745" x="4794250" y="2039938"/>
          <p14:tracePt t="11762" x="4806950" y="2039938"/>
          <p14:tracePt t="11778" x="4819650" y="2039938"/>
          <p14:tracePt t="11795" x="4833938" y="2039938"/>
          <p14:tracePt t="11821" x="4846638" y="2039938"/>
          <p14:tracePt t="11960" x="4833938" y="2039938"/>
          <p14:tracePt t="11974" x="4819650" y="2039938"/>
          <p14:tracePt t="11981" x="4806950" y="2039938"/>
          <p14:tracePt t="11995" x="4794250" y="2039938"/>
          <p14:tracePt t="12011" x="4779963" y="2039938"/>
          <p14:tracePt t="12028" x="4752975" y="2039938"/>
          <p14:tracePt t="12045" x="4725988" y="2039938"/>
          <p14:tracePt t="12061" x="4699000" y="2039938"/>
          <p14:tracePt t="12078" x="4686300" y="2039938"/>
          <p14:tracePt t="12094" x="4659313" y="2039938"/>
          <p14:tracePt t="12111" x="4632325" y="2039938"/>
          <p14:tracePt t="12128" x="4619625" y="2039938"/>
          <p14:tracePt t="12145" x="4592638" y="2039938"/>
          <p14:tracePt t="12161" x="4565650" y="2039938"/>
          <p14:tracePt t="12178" x="4551363" y="2039938"/>
          <p14:tracePt t="12195" x="4538663" y="2039938"/>
          <p14:tracePt t="12226" x="4524375" y="2039938"/>
          <p14:tracePt t="12239" x="4511675" y="2039938"/>
          <p14:tracePt t="12260" x="4497388" y="2039938"/>
          <p14:tracePt t="12274" x="4484688" y="2039938"/>
          <p14:tracePt t="12288" x="4471988" y="2039938"/>
          <p14:tracePt t="12351" x="4471988" y="2027238"/>
          <p14:tracePt t="12407" x="4471988" y="2012950"/>
          <p14:tracePt t="12470" x="4471988" y="2000250"/>
          <p14:tracePt t="12505" x="4484688" y="2000250"/>
          <p14:tracePt t="12526" x="4497388" y="2000250"/>
          <p14:tracePt t="12546" x="4511675" y="2000250"/>
          <p14:tracePt t="12567" x="4524375" y="2000250"/>
          <p14:tracePt t="12581" x="4524375" y="1985963"/>
          <p14:tracePt t="12623" x="4538663" y="1985963"/>
          <p14:tracePt t="12638" x="4551363" y="1985963"/>
          <p14:tracePt t="12658" x="4565650" y="1985963"/>
          <p14:tracePt t="12665" x="4578350" y="1985963"/>
          <p14:tracePt t="12672" x="4592638" y="1985963"/>
          <p14:tracePt t="12679" x="4605338" y="1985963"/>
          <p14:tracePt t="12700" x="4619625" y="1985963"/>
          <p14:tracePt t="12711" x="4632325" y="1985963"/>
          <p14:tracePt t="12728" x="4659313" y="1985963"/>
          <p14:tracePt t="12744" x="4686300" y="1985963"/>
          <p14:tracePt t="12761" x="4699000" y="1985963"/>
          <p14:tracePt t="12777" x="4725988" y="1985963"/>
          <p14:tracePt t="12794" x="4752975" y="1985963"/>
          <p14:tracePt t="12811" x="4767263" y="1985963"/>
          <p14:tracePt t="12811" x="4779963" y="1985963"/>
          <p14:tracePt t="12833" x="4794250" y="1985963"/>
          <p14:tracePt t="12846" x="4806950" y="1985963"/>
          <p14:tracePt t="12861" x="4819650" y="1985963"/>
          <p14:tracePt t="12882" x="4833938" y="1985963"/>
          <p14:tracePt t="12909" x="4846638" y="1985963"/>
          <p14:tracePt t="12937" x="4846638" y="1973263"/>
          <p14:tracePt t="13007" x="4846638" y="1958975"/>
          <p14:tracePt t="13028" x="4833938" y="1958975"/>
          <p14:tracePt t="13035" x="4819650" y="1958975"/>
          <p14:tracePt t="13043" x="4794250" y="1958975"/>
          <p14:tracePt t="13061" x="4767263" y="1946275"/>
          <p14:tracePt t="13078" x="4725988" y="1946275"/>
          <p14:tracePt t="13094" x="4699000" y="1946275"/>
          <p14:tracePt t="13111" x="4672013" y="1946275"/>
          <p14:tracePt t="13111" x="4659313" y="1946275"/>
          <p14:tracePt t="13127" x="4619625" y="1946275"/>
          <p14:tracePt t="13144" x="4565650" y="1946275"/>
          <p14:tracePt t="13161" x="4484688" y="1958975"/>
          <p14:tracePt t="13177" x="4418013" y="1958975"/>
          <p14:tracePt t="13194" x="4364038" y="1958975"/>
          <p14:tracePt t="13210" x="4310063" y="1958975"/>
          <p14:tracePt t="13227" x="4270375" y="1973263"/>
          <p14:tracePt t="13244" x="4216400" y="1973263"/>
          <p14:tracePt t="13260" x="4202113" y="1973263"/>
          <p14:tracePt t="13277" x="4162425" y="1973263"/>
          <p14:tracePt t="13294" x="4135438" y="1973263"/>
          <p14:tracePt t="13310" x="4122738" y="1973263"/>
          <p14:tracePt t="13327" x="4108450" y="1973263"/>
          <p14:tracePt t="13328" x="4095750" y="1973263"/>
          <p14:tracePt t="13796" x="4068763" y="1973263"/>
          <p14:tracePt t="13803" x="4002088" y="1973263"/>
          <p14:tracePt t="13810" x="3960813" y="1958975"/>
          <p14:tracePt t="13827" x="3879850" y="1946275"/>
          <p14:tracePt t="13843" x="3786188" y="1931988"/>
          <p14:tracePt t="13844" x="3759200" y="1931988"/>
          <p14:tracePt t="13860" x="3692525" y="1919288"/>
          <p14:tracePt t="13877" x="3652838" y="1919288"/>
          <p14:tracePt t="13893" x="3598863" y="1919288"/>
          <p14:tracePt t="13910" x="3544888" y="1931988"/>
          <p14:tracePt t="13927" x="3505200" y="1931988"/>
          <p14:tracePt t="13928" x="3478213" y="1946275"/>
          <p14:tracePt t="13943" x="3436938" y="1958975"/>
          <p14:tracePt t="13960" x="3397250" y="1958975"/>
          <p14:tracePt t="13977" x="3357563" y="1958975"/>
          <p14:tracePt t="13993" x="3330575" y="1958975"/>
          <p14:tracePt t="14009" x="3316288" y="1958975"/>
          <p14:tracePt t="14027" x="3289300" y="1985963"/>
          <p14:tracePt t="14043" x="3262313" y="1985963"/>
          <p14:tracePt t="14060" x="3262313" y="2000250"/>
          <p14:tracePt t="14060" x="3249613" y="2012950"/>
          <p14:tracePt t="14076" x="3235325" y="2027238"/>
          <p14:tracePt t="14103" x="3235325" y="2039938"/>
          <p14:tracePt t="14131" x="3235325" y="2052638"/>
          <p14:tracePt t="14151" x="3235325" y="2066925"/>
          <p14:tracePt t="14165" x="3235325" y="2079625"/>
          <p14:tracePt t="14180" x="3222625" y="2093913"/>
          <p14:tracePt t="14194" x="3208338" y="2093913"/>
          <p14:tracePt t="14200" x="3208338" y="2106613"/>
          <p14:tracePt t="14214" x="3195638" y="2106613"/>
          <p14:tracePt t="14228" x="3195638" y="2120900"/>
          <p14:tracePt t="14249" x="3195638" y="2133600"/>
          <p14:tracePt t="14263" x="3195638" y="2147888"/>
          <p14:tracePt t="14284" x="3195638" y="2160588"/>
          <p14:tracePt t="14293" x="3195638" y="2174875"/>
          <p14:tracePt t="14309" x="3195638" y="2187575"/>
          <p14:tracePt t="14340" x="3195638" y="2200275"/>
          <p14:tracePt t="14354" x="3195638" y="2214563"/>
          <p14:tracePt t="14375" x="3195638" y="2227263"/>
          <p14:tracePt t="14389" x="3208338" y="2241550"/>
          <p14:tracePt t="14403" x="3222625" y="2254250"/>
          <p14:tracePt t="14438" x="3235325" y="2254250"/>
          <p14:tracePt t="14452" x="3249613" y="2254250"/>
          <p14:tracePt t="14466" x="3249613" y="2268538"/>
          <p14:tracePt t="14472" x="3262313" y="2268538"/>
          <p14:tracePt t="14501" x="3262313" y="2281238"/>
          <p14:tracePt t="14522" x="3262313" y="2295525"/>
          <p14:tracePt t="14536" x="3262313" y="2308225"/>
          <p14:tracePt t="14557" x="3276600" y="2322513"/>
          <p14:tracePt t="14570" x="3289300" y="2335213"/>
          <p14:tracePt t="14591" x="3303588" y="2335213"/>
          <p14:tracePt t="14612" x="3303588" y="2347913"/>
          <p14:tracePt t="14619" x="3316288" y="2347913"/>
          <p14:tracePt t="14640" x="3330575" y="2347913"/>
          <p14:tracePt t="14654" x="3343275" y="2347913"/>
          <p14:tracePt t="14675" x="3357563" y="2347913"/>
          <p14:tracePt t="14689" x="3370263" y="2347913"/>
          <p14:tracePt t="14703" x="3382963" y="2347913"/>
          <p14:tracePt t="14738" x="3397250" y="2347913"/>
          <p14:tracePt t="14752" x="3409950" y="2347913"/>
          <p14:tracePt t="14772" x="3424238" y="2347913"/>
          <p14:tracePt t="14787" x="3436938" y="2347913"/>
          <p14:tracePt t="14801" x="3451225" y="2347913"/>
          <p14:tracePt t="14829" x="3451225" y="2362200"/>
          <p14:tracePt t="14835" x="3463925" y="2362200"/>
          <p14:tracePt t="14843" x="3463925" y="2374900"/>
          <p14:tracePt t="14859" x="3478213" y="2374900"/>
          <p14:tracePt t="14876" x="3490913" y="2374900"/>
          <p14:tracePt t="14892" x="3505200" y="2389188"/>
          <p14:tracePt t="14976" x="3505200" y="2401888"/>
          <p14:tracePt t="14996" x="3517900" y="2416175"/>
          <p14:tracePt t="15024" x="3530600" y="2416175"/>
          <p14:tracePt t="15031" x="3530600" y="2428875"/>
          <p14:tracePt t="15066" x="3530600" y="2443163"/>
          <p14:tracePt t="15192" x="3544888" y="2443163"/>
          <p14:tracePt t="15198" x="3544888" y="2455863"/>
          <p14:tracePt t="15219" x="3557588" y="2455863"/>
          <p14:tracePt t="15240" x="3571875" y="2455863"/>
          <p14:tracePt t="15261" x="3584575" y="2455863"/>
          <p14:tracePt t="15276" x="3598863" y="2455863"/>
          <p14:tracePt t="15289" x="3611563" y="2455863"/>
          <p14:tracePt t="15324" x="3625850" y="2455863"/>
          <p14:tracePt t="15331" x="3638550" y="2455863"/>
          <p14:tracePt t="15342" x="3652838" y="2455863"/>
          <p14:tracePt t="15359" x="3679825" y="2455863"/>
          <p14:tracePt t="15375" x="3692525" y="2455863"/>
          <p14:tracePt t="15394" x="3705225" y="2455863"/>
          <p14:tracePt t="15408" x="3719513" y="2455863"/>
          <p14:tracePt t="15425" x="3732213" y="2455863"/>
          <p14:tracePt t="15442" x="3746500" y="2455863"/>
          <p14:tracePt t="15458" x="3759200" y="2455863"/>
          <p14:tracePt t="15475" x="3773488" y="2455863"/>
          <p14:tracePt t="15506" x="3786188" y="2455863"/>
          <p14:tracePt t="15519" x="3800475" y="2455863"/>
          <p14:tracePt t="15590" x="3813175" y="2455863"/>
          <p14:tracePt t="15646" x="3827463" y="2455863"/>
          <p14:tracePt t="16141" x="3813175" y="2455863"/>
          <p14:tracePt t="16197" x="3800475" y="2455863"/>
          <p14:tracePt t="16818" x="3800475" y="2443163"/>
          <p14:tracePt t="17760" x="3800475" y="2428875"/>
          <p14:tracePt t="17795" x="3800475" y="2416175"/>
          <p14:tracePt t="17823" x="3800475" y="2401888"/>
          <p14:tracePt t="17843" x="3800475" y="2389188"/>
          <p14:tracePt t="17871" x="3800475" y="2374900"/>
          <p14:tracePt t="17893" x="3800475" y="2362200"/>
          <p14:tracePt t="17927" x="3800475" y="2347913"/>
          <p14:tracePt t="17948" x="3800475" y="2335213"/>
          <p14:tracePt t="17962" x="3800475" y="2322513"/>
          <p14:tracePt t="17976" x="3800475" y="2308225"/>
          <p14:tracePt t="18011" x="3786188" y="2295525"/>
          <p14:tracePt t="18046" x="3773488" y="2295525"/>
          <p14:tracePt t="18053" x="3773488" y="2281238"/>
          <p14:tracePt t="18060" x="3759200" y="2281238"/>
          <p14:tracePt t="18074" x="3746500" y="2281238"/>
          <p14:tracePt t="18089" x="3732213" y="2281238"/>
          <p14:tracePt t="18106" x="3705225" y="2281238"/>
          <p14:tracePt t="18130" x="3692525" y="2281238"/>
          <p14:tracePt t="18144" x="3679825" y="2281238"/>
          <p14:tracePt t="18158" x="3665538" y="2281238"/>
          <p14:tracePt t="18173" x="3652838" y="2295525"/>
          <p14:tracePt t="18190" x="3638550" y="2295525"/>
          <p14:tracePt t="18206" x="3625850" y="2322513"/>
          <p14:tracePt t="18223" x="3625850" y="2335213"/>
          <p14:tracePt t="18239" x="3611563" y="2335213"/>
          <p14:tracePt t="18256" x="3598863" y="2347913"/>
          <p14:tracePt t="18273" x="3584575" y="2362200"/>
          <p14:tracePt t="18289" x="3571875" y="2389188"/>
          <p14:tracePt t="18306" x="3557588" y="2416175"/>
          <p14:tracePt t="18323" x="3544888" y="2428875"/>
          <p14:tracePt t="18339" x="3544888" y="2443163"/>
          <p14:tracePt t="18356" x="3544888" y="2455863"/>
          <p14:tracePt t="18373" x="3544888" y="2482850"/>
          <p14:tracePt t="18389" x="3544888" y="2509838"/>
          <p14:tracePt t="18407" x="3544888" y="2522538"/>
          <p14:tracePt t="18423" x="3544888" y="2563813"/>
          <p14:tracePt t="18439" x="3544888" y="2576513"/>
          <p14:tracePt t="18456" x="3544888" y="2590800"/>
          <p14:tracePt t="18473" x="3544888" y="2630488"/>
          <p14:tracePt t="18489" x="3544888" y="2657475"/>
          <p14:tracePt t="18507" x="3544888" y="2670175"/>
          <p14:tracePt t="18522" x="3544888" y="2697163"/>
          <p14:tracePt t="18539" x="3544888" y="2724150"/>
          <p14:tracePt t="18556" x="3544888" y="2738438"/>
          <p14:tracePt t="18573" x="3544888" y="2765425"/>
          <p14:tracePt t="18589" x="3544888" y="2778125"/>
          <p14:tracePt t="18590" x="3544888" y="2790825"/>
          <p14:tracePt t="18611" x="3544888" y="2805113"/>
          <p14:tracePt t="18625" x="3544888" y="2817813"/>
          <p14:tracePt t="18660" x="3544888" y="2832100"/>
          <p14:tracePt t="18674" x="3544888" y="2844800"/>
          <p14:tracePt t="18681" x="3557588" y="2844800"/>
          <p14:tracePt t="18695" x="3557588" y="2859088"/>
          <p14:tracePt t="18724" x="3571875" y="2859088"/>
          <p14:tracePt t="18779" x="3571875" y="2871788"/>
          <p14:tracePt t="20287" x="3584575" y="2871788"/>
          <p14:tracePt t="20552" x="3598863" y="2871788"/>
          <p14:tracePt t="20650" x="3611563" y="2871788"/>
          <p14:tracePt t="20748" x="3611563" y="2859088"/>
          <p14:tracePt t="20922" x="3611563" y="2844800"/>
          <p14:tracePt t="21396" x="3625850" y="2844800"/>
          <p14:tracePt t="21417" x="3638550" y="2832100"/>
          <p14:tracePt t="21459" x="3652838" y="2832100"/>
          <p14:tracePt t="21508" x="3665538" y="2832100"/>
          <p14:tracePt t="21529" x="3679825" y="2832100"/>
          <p14:tracePt t="21543" x="3679825" y="2817813"/>
          <p14:tracePt t="21578" x="3692525" y="2817813"/>
          <p14:tracePt t="21613" x="3692525" y="2805113"/>
          <p14:tracePt t="21648" x="3705225" y="2805113"/>
          <p14:tracePt t="21913" x="3692525" y="2805113"/>
          <p14:tracePt t="21920" x="3679825" y="2805113"/>
          <p14:tracePt t="21927" x="3665538" y="2805113"/>
          <p14:tracePt t="21941" x="3652838" y="2805113"/>
          <p14:tracePt t="21953" x="3638550" y="2805113"/>
          <p14:tracePt t="21970" x="3611563" y="2790825"/>
          <p14:tracePt t="21987" x="3598863" y="2790825"/>
          <p14:tracePt t="22004" x="3571875" y="2790825"/>
          <p14:tracePt t="22019" x="3557588" y="2790825"/>
          <p14:tracePt t="22038" x="3544888" y="2790825"/>
          <p14:tracePt t="22067" x="3530600" y="2790825"/>
          <p14:tracePt t="22073" x="3517900" y="2790825"/>
          <p14:tracePt t="22086" x="3505200" y="2790825"/>
          <p14:tracePt t="22103" x="3478213" y="2790825"/>
          <p14:tracePt t="22120" x="3463925" y="2790825"/>
          <p14:tracePt t="22137" x="3451225" y="2790825"/>
          <p14:tracePt t="22153" x="3436938" y="2805113"/>
          <p14:tracePt t="22169" x="3424238" y="2817813"/>
          <p14:tracePt t="22186" x="3397250" y="2817813"/>
          <p14:tracePt t="22203" x="3397250" y="2832100"/>
          <p14:tracePt t="22220" x="3370263" y="2844800"/>
          <p14:tracePt t="22236" x="3357563" y="2859088"/>
          <p14:tracePt t="22253" x="3343275" y="2871788"/>
          <p14:tracePt t="22269" x="3330575" y="2886075"/>
          <p14:tracePt t="22286" x="3316288" y="2898775"/>
          <p14:tracePt t="22303" x="3316288" y="2913063"/>
          <p14:tracePt t="22304" x="3316288" y="2925763"/>
          <p14:tracePt t="22319" x="3316288" y="2938463"/>
          <p14:tracePt t="22336" x="3303588" y="2952750"/>
          <p14:tracePt t="22353" x="3289300" y="2965450"/>
          <p14:tracePt t="22369" x="3289300" y="2992438"/>
          <p14:tracePt t="22386" x="3289300" y="3006725"/>
          <p14:tracePt t="22403" x="3289300" y="3019425"/>
          <p14:tracePt t="22419" x="3276600" y="3033713"/>
          <p14:tracePt t="22436" x="3276600" y="3046413"/>
          <p14:tracePt t="22464" x="3276600" y="3060700"/>
          <p14:tracePt t="22478" x="3276600" y="3073400"/>
          <p14:tracePt t="22499" x="3276600" y="3086100"/>
          <p14:tracePt t="22513" x="3276600" y="3100388"/>
          <p14:tracePt t="22527" x="3276600" y="3113088"/>
          <p14:tracePt t="22548" x="3276600" y="3127375"/>
          <p14:tracePt t="22667" x="3276600" y="3140075"/>
          <p14:tracePt t="22729" x="3276600" y="3154363"/>
          <p14:tracePt t="22750" x="3289300" y="3154363"/>
          <p14:tracePt t="22778" x="3303588" y="3154363"/>
          <p14:tracePt t="22827" x="3316288" y="3154363"/>
          <p14:tracePt t="22848" x="3330575" y="3154363"/>
          <p14:tracePt t="22883" x="3343275" y="3154363"/>
          <p14:tracePt t="22904" x="3357563" y="3154363"/>
          <p14:tracePt t="22925" x="3370263" y="3167063"/>
          <p14:tracePt t="22974" x="3370263" y="3181350"/>
          <p14:tracePt t="23002" x="3382963" y="3181350"/>
          <p14:tracePt t="23072" x="3397250" y="3181350"/>
          <p14:tracePt t="23092" x="3409950" y="3194050"/>
          <p14:tracePt t="23113" x="3409950" y="3208338"/>
          <p14:tracePt t="23120" x="3424238" y="3208338"/>
          <p14:tracePt t="23183" x="3436938" y="3208338"/>
          <p14:tracePt t="23232" x="3451225" y="3221038"/>
          <p14:tracePt t="23351" x="3451225" y="3233738"/>
          <p14:tracePt t="23498" x="3463925" y="3233738"/>
          <p14:tracePt t="23525" x="3478213" y="3233738"/>
          <p14:tracePt t="23560" x="3490913" y="3233738"/>
          <p14:tracePt t="23630" x="3505200" y="3233738"/>
          <p14:tracePt t="23644" x="3517900" y="3233738"/>
          <p14:tracePt t="23658" x="3530600" y="3233738"/>
          <p14:tracePt t="23700" x="3544888" y="3233738"/>
          <p14:tracePt t="23735" x="3557588" y="3233738"/>
          <p14:tracePt t="23770" x="3571875" y="3233738"/>
          <p14:tracePt t="23818" x="3584575" y="3233738"/>
          <p14:tracePt t="26206" x="3571875" y="3233738"/>
          <p14:tracePt t="26219" x="3557588" y="3233738"/>
          <p14:tracePt t="26240" x="3544888" y="3233738"/>
          <p14:tracePt t="26254" x="3530600" y="3233738"/>
          <p14:tracePt t="26261" x="3517900" y="3233738"/>
          <p14:tracePt t="26268" x="3505200" y="3233738"/>
          <p14:tracePt t="26283" x="3490913" y="3233738"/>
          <p14:tracePt t="26299" x="3463925" y="3233738"/>
          <p14:tracePt t="26316" x="3451225" y="3221038"/>
          <p14:tracePt t="26317" x="3436938" y="3221038"/>
          <p14:tracePt t="26333" x="3424238" y="3221038"/>
          <p14:tracePt t="26349" x="3397250" y="3221038"/>
          <p14:tracePt t="26366" x="3370263" y="3221038"/>
          <p14:tracePt t="26387" x="3357563" y="3221038"/>
          <p14:tracePt t="26400" x="3343275" y="3221038"/>
          <p14:tracePt t="26416" x="3330575" y="3221038"/>
          <p14:tracePt t="26435" x="3316288" y="3221038"/>
          <p14:tracePt t="26470" x="3303588" y="3221038"/>
          <p14:tracePt t="26484" x="3289300" y="3221038"/>
          <p14:tracePt t="26498" x="3276600" y="3221038"/>
          <p14:tracePt t="26513" x="3262313" y="3221038"/>
          <p14:tracePt t="26533" x="3249613" y="3221038"/>
          <p14:tracePt t="26547" x="3235325" y="3221038"/>
          <p14:tracePt t="26582" x="3222625" y="3221038"/>
          <p14:tracePt t="26596" x="3208338" y="3221038"/>
          <p14:tracePt t="26617" x="3195638" y="3221038"/>
          <p14:tracePt t="26631" x="3182938" y="3221038"/>
          <p14:tracePt t="26645" x="3168650" y="3221038"/>
          <p14:tracePt t="26666" x="3155950" y="3221038"/>
          <p14:tracePt t="26785" x="3155950" y="3233738"/>
          <p14:tracePt t="26798" x="3155950" y="3248025"/>
          <p14:tracePt t="26812" x="3141663" y="3248025"/>
          <p14:tracePt t="26819" x="3141663" y="3260725"/>
          <p14:tracePt t="26855" x="3141663" y="3275013"/>
          <p14:tracePt t="26876" x="3141663" y="3287713"/>
          <p14:tracePt t="26910" x="3141663" y="3302000"/>
          <p14:tracePt t="26924" x="3141663" y="3314700"/>
          <p14:tracePt t="26938" x="3141663" y="3328988"/>
          <p14:tracePt t="26945" x="3155950" y="3328988"/>
          <p14:tracePt t="26959" x="3155950" y="3341688"/>
          <p14:tracePt t="26966" x="3168650" y="3341688"/>
          <p14:tracePt t="26982" x="3182938" y="3355975"/>
          <p14:tracePt t="26999" x="3182938" y="3368675"/>
          <p14:tracePt t="27015" x="3195638" y="3368675"/>
          <p14:tracePt t="27032" x="3195638" y="3381375"/>
          <p14:tracePt t="27049" x="3195638" y="3395663"/>
          <p14:tracePt t="27049" x="3208338" y="3395663"/>
          <p14:tracePt t="27066" x="3208338" y="3408363"/>
          <p14:tracePt t="27082" x="3222625" y="3422650"/>
          <p14:tracePt t="27099" x="3222625" y="3435350"/>
          <p14:tracePt t="27116" x="3222625" y="3449638"/>
          <p14:tracePt t="27132" x="3235325" y="3449638"/>
          <p14:tracePt t="27149" x="3249613" y="3476625"/>
          <p14:tracePt t="27165" x="3262313" y="3489325"/>
          <p14:tracePt t="27182" x="3289300" y="3516313"/>
          <p14:tracePt t="27198" x="3303588" y="3516313"/>
          <p14:tracePt t="27215" x="3303588" y="3543300"/>
          <p14:tracePt t="27232" x="3316288" y="3570288"/>
          <p14:tracePt t="27248" x="3316288" y="3582988"/>
          <p14:tracePt t="27266" x="3330575" y="3597275"/>
          <p14:tracePt t="27266" x="3343275" y="3609975"/>
          <p14:tracePt t="27282" x="3357563" y="3624263"/>
          <p14:tracePt t="27298" x="3357563" y="3649663"/>
          <p14:tracePt t="27316" x="3382963" y="3663950"/>
          <p14:tracePt t="27332" x="3382963" y="3676650"/>
          <p14:tracePt t="27348" x="3397250" y="3676650"/>
          <p14:tracePt t="27365" x="3409950" y="3703638"/>
          <p14:tracePt t="27382" x="3424238" y="3717925"/>
          <p14:tracePt t="27399" x="3451225" y="3730625"/>
          <p14:tracePt t="27434" x="3463925" y="3730625"/>
          <p14:tracePt t="27448" x="3478213" y="3730625"/>
          <p14:tracePt t="27532" x="3478213" y="3717925"/>
          <p14:tracePt t="27545" x="3478213" y="3703638"/>
          <p14:tracePt t="28199" x="3490913" y="3703638"/>
          <p14:tracePt t="28205" x="3505200" y="3703638"/>
          <p14:tracePt t="28215" x="3517900" y="3717925"/>
          <p14:tracePt t="28231" x="3530600" y="3717925"/>
          <p14:tracePt t="28248" x="3544888" y="3744913"/>
          <p14:tracePt t="28265" x="3557588" y="3757613"/>
          <p14:tracePt t="28281" x="3571875" y="3757613"/>
          <p14:tracePt t="28298" x="3584575" y="3757613"/>
          <p14:tracePt t="28315" x="3598863" y="3757613"/>
          <p14:tracePt t="28331" x="3611563" y="3771900"/>
          <p14:tracePt t="28352" x="3625850" y="3784600"/>
          <p14:tracePt t="28373" x="3638550" y="3784600"/>
          <p14:tracePt t="28394" x="3652838" y="3784600"/>
          <p14:tracePt t="28436" x="3665538" y="3784600"/>
          <p14:tracePt t="28471" x="3679825" y="3784600"/>
          <p14:tracePt t="28513" x="3679825" y="3797300"/>
          <p14:tracePt t="28541" x="3692525" y="3797300"/>
          <p14:tracePt t="28715" x="3705225" y="3797300"/>
          <p14:tracePt t="28785" x="3719513" y="3797300"/>
          <p14:tracePt t="29532" x="3732213" y="3797300"/>
          <p14:tracePt t="29566" x="3746500" y="3797300"/>
          <p14:tracePt t="29602" x="3759200" y="3797300"/>
          <p14:tracePt t="29650" x="3759200" y="3811588"/>
          <p14:tracePt t="29657" x="3773488" y="3811588"/>
          <p14:tracePt t="29762" x="3786188" y="3824288"/>
          <p14:tracePt t="29797" x="3800475" y="3824288"/>
          <p14:tracePt t="31696" x="3786188" y="3824288"/>
          <p14:tracePt t="31779" x="3773488" y="3824288"/>
          <p14:tracePt t="31814" x="3759200" y="3824288"/>
          <p14:tracePt t="31821" x="3759200" y="3838575"/>
          <p14:tracePt t="31835" x="3746500" y="3838575"/>
          <p14:tracePt t="31848" x="3732213" y="3838575"/>
          <p14:tracePt t="31862" x="3732213" y="3851275"/>
          <p14:tracePt t="31905" x="3719513" y="3851275"/>
          <p14:tracePt t="31912" x="3719513" y="3865563"/>
          <p14:tracePt t="31939" x="3719513" y="3878263"/>
          <p14:tracePt t="31953" x="3719513" y="3892550"/>
          <p14:tracePt t="31975" x="3719513" y="3905250"/>
          <p14:tracePt t="32009" x="3719513" y="3919538"/>
          <p14:tracePt t="32030" x="3719513" y="3932238"/>
          <p14:tracePt t="32044" x="3719513" y="3944938"/>
          <p14:tracePt t="32058" x="3719513" y="3959225"/>
          <p14:tracePt t="32079" x="3719513" y="3971925"/>
          <p14:tracePt t="32086" x="3705225" y="3986213"/>
          <p14:tracePt t="32107" x="3705225" y="3998913"/>
          <p14:tracePt t="32113" x="3705225" y="4013200"/>
          <p14:tracePt t="32128" x="3705225" y="4025900"/>
          <p14:tracePt t="32145" x="3705225" y="4040188"/>
          <p14:tracePt t="32162" x="3692525" y="4052888"/>
          <p14:tracePt t="32162" x="3692525" y="4067175"/>
          <p14:tracePt t="32184" x="3679825" y="4067175"/>
          <p14:tracePt t="32197" x="3679825" y="4079875"/>
          <p14:tracePt t="32218" x="3665538" y="4092575"/>
          <p14:tracePt t="32232" x="3665538" y="4106863"/>
          <p14:tracePt t="32246" x="3665538" y="4119563"/>
          <p14:tracePt t="32267" x="3652838" y="4133850"/>
          <p14:tracePt t="32282" x="3638550" y="4146550"/>
          <p14:tracePt t="32302" x="3638550" y="4160838"/>
          <p14:tracePt t="32311" x="3625850" y="4173538"/>
          <p14:tracePt t="32328" x="3625850" y="4200525"/>
          <p14:tracePt t="32345" x="3611563" y="4227513"/>
          <p14:tracePt t="32365" x="3598863" y="4227513"/>
          <p14:tracePt t="32378" x="3598863" y="4240213"/>
          <p14:tracePt t="32394" x="3584575" y="4240213"/>
          <p14:tracePt t="32411" x="3571875" y="4240213"/>
          <p14:tracePt t="32428" x="3571875" y="4227513"/>
          <p14:tracePt t="32445" x="3557588" y="4187825"/>
          <p14:tracePt t="32461" x="3557588" y="4146550"/>
          <p14:tracePt t="32478" x="3544888" y="4092575"/>
          <p14:tracePt t="32494" x="3544888" y="4040188"/>
          <p14:tracePt t="32511" x="3544888" y="3986213"/>
          <p14:tracePt t="32527" x="3544888" y="3959225"/>
          <p14:tracePt t="32545" x="3544888" y="3905250"/>
          <p14:tracePt t="32561" x="3544888" y="3838575"/>
          <p14:tracePt t="32578" x="3544888" y="3771900"/>
          <p14:tracePt t="32595" x="3544888" y="3703638"/>
          <p14:tracePt t="32596" x="3544888" y="3676650"/>
          <p14:tracePt t="32611" x="3544888" y="3624263"/>
          <p14:tracePt t="32627" x="3544888" y="3556000"/>
          <p14:tracePt t="32645" x="3544888" y="3476625"/>
          <p14:tracePt t="32661" x="3544888" y="3435350"/>
          <p14:tracePt t="32678" x="3544888" y="3395663"/>
          <p14:tracePt t="32694" x="3544888" y="3341688"/>
          <p14:tracePt t="32711" x="3544888" y="3314700"/>
          <p14:tracePt t="32728" x="3544888" y="3260725"/>
          <p14:tracePt t="32744" x="3544888" y="3221038"/>
          <p14:tracePt t="32761" x="3544888" y="3208338"/>
          <p14:tracePt t="32777" x="3544888" y="3154363"/>
          <p14:tracePt t="32794" x="3544888" y="3127375"/>
          <p14:tracePt t="32811" x="3544888" y="3100388"/>
          <p14:tracePt t="32812" x="3544888" y="3073400"/>
          <p14:tracePt t="32827" x="3544888" y="3046413"/>
          <p14:tracePt t="32844" x="3544888" y="3033713"/>
          <p14:tracePt t="32861" x="3544888" y="3006725"/>
          <p14:tracePt t="32877" x="3544888" y="2965450"/>
          <p14:tracePt t="32894" x="3544888" y="2952750"/>
          <p14:tracePt t="32910" x="3544888" y="2898775"/>
          <p14:tracePt t="32928" x="3557588" y="2844800"/>
          <p14:tracePt t="32944" x="3571875" y="2790825"/>
          <p14:tracePt t="32961" x="3584575" y="2765425"/>
          <p14:tracePt t="32978" x="3584575" y="2724150"/>
          <p14:tracePt t="32994" x="3584575" y="2684463"/>
          <p14:tracePt t="33011" x="3584575" y="2657475"/>
          <p14:tracePt t="33027" x="3584575" y="2630488"/>
          <p14:tracePt t="33028" x="3584575" y="2603500"/>
          <p14:tracePt t="33044" x="3598863" y="2590800"/>
          <p14:tracePt t="33061" x="3598863" y="2549525"/>
          <p14:tracePt t="33077" x="3611563" y="2495550"/>
          <p14:tracePt t="33094" x="3611563" y="2482850"/>
          <p14:tracePt t="33110" x="3611563" y="2455863"/>
          <p14:tracePt t="33127" x="3611563" y="2401888"/>
          <p14:tracePt t="33144" x="3611563" y="2389188"/>
          <p14:tracePt t="33161" x="3611563" y="2347913"/>
          <p14:tracePt t="33177" x="3611563" y="2322513"/>
          <p14:tracePt t="33194" x="3611563" y="2308225"/>
          <p14:tracePt t="33210" x="3611563" y="2254250"/>
          <p14:tracePt t="33227" x="3611563" y="2227263"/>
          <p14:tracePt t="33245" x="3611563" y="2174875"/>
          <p14:tracePt t="33260" x="3611563" y="2133600"/>
          <p14:tracePt t="33277" x="3611563" y="2079625"/>
          <p14:tracePt t="33294" x="3611563" y="2039938"/>
          <p14:tracePt t="33310" x="3611563" y="2000250"/>
          <p14:tracePt t="33327" x="3611563" y="1973263"/>
          <p14:tracePt t="33344" x="3611563" y="1919288"/>
          <p14:tracePt t="33360" x="3611563" y="1879600"/>
          <p14:tracePt t="33377" x="3611563" y="1838325"/>
          <p14:tracePt t="33394" x="3611563" y="1811338"/>
          <p14:tracePt t="33410" x="3611563" y="1784350"/>
          <p14:tracePt t="33427" x="3611563" y="1731963"/>
          <p14:tracePt t="33444" x="3611563" y="1704975"/>
          <p14:tracePt t="33460" x="3611563" y="1677988"/>
          <p14:tracePt t="33461" x="3611563" y="1663700"/>
          <p14:tracePt t="33477" x="3611563" y="1636713"/>
          <p14:tracePt t="33494" x="3611563" y="1609725"/>
          <p14:tracePt t="33510" x="3625850" y="1597025"/>
          <p14:tracePt t="33527" x="3625850" y="1570038"/>
          <p14:tracePt t="33543" x="3625850" y="1543050"/>
          <p14:tracePt t="33560" x="3625850" y="1530350"/>
          <p14:tracePt t="33577" x="3625850" y="1503363"/>
          <p14:tracePt t="33594" x="3625850" y="1462088"/>
          <p14:tracePt t="33610" x="3625850" y="1449388"/>
          <p14:tracePt t="33627" x="3625850" y="1436688"/>
          <p14:tracePt t="33643" x="3625850" y="1409700"/>
          <p14:tracePt t="33660" x="3638550" y="1382713"/>
          <p14:tracePt t="33677" x="3652838" y="1355725"/>
          <p14:tracePt t="33694" x="3652838" y="1341438"/>
          <p14:tracePt t="33710" x="3652838" y="1314450"/>
          <p14:tracePt t="33726" x="3665538" y="1301750"/>
          <p14:tracePt t="33743" x="3665538" y="1289050"/>
          <p14:tracePt t="33761" x="3665538" y="1274763"/>
          <p14:tracePt t="33866" x="3665538" y="1289050"/>
          <p14:tracePt t="33887" x="3665538" y="1301750"/>
          <p14:tracePt t="33901" x="3665538" y="1314450"/>
          <p14:tracePt t="33907" x="3665538" y="1328738"/>
          <p14:tracePt t="33914" x="3665538" y="1341438"/>
          <p14:tracePt t="33926" x="3665538" y="1355725"/>
          <p14:tracePt t="33943" x="3665538" y="1395413"/>
          <p14:tracePt t="33960" x="3665538" y="1436688"/>
          <p14:tracePt t="33976" x="3665538" y="1489075"/>
          <p14:tracePt t="33977" x="3665538" y="1516063"/>
          <p14:tracePt t="33993" x="3679825" y="1584325"/>
          <p14:tracePt t="34010" x="3679825" y="1636713"/>
          <p14:tracePt t="34027" x="3679825" y="1744663"/>
          <p14:tracePt t="34043" x="3679825" y="1825625"/>
          <p14:tracePt t="34060" x="3679825" y="1931988"/>
          <p14:tracePt t="34061" x="3679825" y="2012950"/>
          <p14:tracePt t="34076" x="3679825" y="2147888"/>
          <p14:tracePt t="34093" x="3679825" y="2295525"/>
          <p14:tracePt t="34110" x="3679825" y="2470150"/>
          <p14:tracePt t="34126" x="3679825" y="2590800"/>
          <p14:tracePt t="34143" x="3679825" y="2670175"/>
          <p14:tracePt t="34159" x="3665538" y="2778125"/>
          <p14:tracePt t="34176" x="3652838" y="2844800"/>
          <p14:tracePt t="34193" x="3638550" y="2898775"/>
          <p14:tracePt t="34193" x="3638550" y="2938463"/>
          <p14:tracePt t="34209" x="3638550" y="2992438"/>
          <p14:tracePt t="34227" x="3625850" y="3046413"/>
          <p14:tracePt t="34243" x="3611563" y="3127375"/>
          <p14:tracePt t="34259" x="3598863" y="3181350"/>
          <p14:tracePt t="34277" x="3598863" y="3248025"/>
          <p14:tracePt t="34277" x="3598863" y="3275013"/>
          <p14:tracePt t="34293" x="3584575" y="3314700"/>
          <p14:tracePt t="34309" x="3571875" y="3368675"/>
          <p14:tracePt t="34326" x="3557588" y="3435350"/>
          <p14:tracePt t="34343" x="3544888" y="3476625"/>
          <p14:tracePt t="34359" x="3530600" y="3516313"/>
          <p14:tracePt t="34376" x="3530600" y="3582988"/>
          <p14:tracePt t="34393" x="3530600" y="3624263"/>
          <p14:tracePt t="34410" x="3517900" y="3649663"/>
          <p14:tracePt t="34426" x="3517900" y="3676650"/>
          <p14:tracePt t="34443" x="3505200" y="3690938"/>
          <p14:tracePt t="34459" x="3505200" y="3744913"/>
          <p14:tracePt t="34476" x="3505200" y="3771900"/>
          <p14:tracePt t="34493" x="3505200" y="3784600"/>
          <p14:tracePt t="34494" x="3505200" y="3797300"/>
          <p14:tracePt t="34509" x="3505200" y="3811588"/>
          <p14:tracePt t="34526" x="3505200" y="3838575"/>
          <p14:tracePt t="34543" x="3490913" y="3865563"/>
          <p14:tracePt t="34563" x="3490913" y="3878263"/>
          <p14:tracePt t="34578" x="3490913" y="3892550"/>
          <p14:tracePt t="34592" x="3490913" y="3905250"/>
          <p14:tracePt t="34609" x="3490913" y="3932238"/>
          <p14:tracePt t="34627" x="3478213" y="3944938"/>
          <p14:tracePt t="34643" x="3478213" y="3959225"/>
          <p14:tracePt t="34659" x="3478213" y="3986213"/>
          <p14:tracePt t="34676" x="3463925" y="4013200"/>
          <p14:tracePt t="34696" x="3463925" y="4025900"/>
          <p14:tracePt t="34709" x="3463925" y="4040188"/>
          <p14:tracePt t="34726" x="3463925" y="4052888"/>
          <p14:tracePt t="34743" x="3463925" y="4067175"/>
          <p14:tracePt t="34759" x="3463925" y="4079875"/>
          <p14:tracePt t="34776" x="3463925" y="4092575"/>
          <p14:tracePt t="34801" x="3463925" y="4106863"/>
          <p14:tracePt t="34822" x="3463925" y="4119563"/>
          <p14:tracePt t="34836" x="3463925" y="4133850"/>
          <p14:tracePt t="34850" x="3463925" y="4146550"/>
          <p14:tracePt t="34871" x="3463925" y="4160838"/>
          <p14:tracePt t="34920" x="3463925" y="4173538"/>
          <p14:tracePt t="35067" x="3478213" y="4173538"/>
          <p14:tracePt t="35094" x="3490913" y="4173538"/>
          <p14:tracePt t="35129" x="3505200" y="4173538"/>
          <p14:tracePt t="35150" x="3517900" y="4173538"/>
          <p14:tracePt t="35185" x="3530600" y="4173538"/>
          <p14:tracePt t="35206" x="3544888" y="4173538"/>
          <p14:tracePt t="35241" x="3557588" y="4173538"/>
          <p14:tracePt t="35283" x="3571875" y="4173538"/>
          <p14:tracePt t="35318" x="3584575" y="4173538"/>
          <p14:tracePt t="35345" x="3598863" y="4173538"/>
          <p14:tracePt t="35366" x="3611563" y="4173538"/>
          <p14:tracePt t="35401" x="3625850" y="4173538"/>
          <p14:tracePt t="35443" x="3638550" y="4187825"/>
          <p14:tracePt t="35736" x="3638550" y="4200525"/>
          <p14:tracePt t="35750" x="3652838" y="4200525"/>
          <p14:tracePt t="35772" x="3665538" y="4200525"/>
          <p14:tracePt t="35785" x="3679825" y="4200525"/>
          <p14:tracePt t="35799" x="3692525" y="4200525"/>
          <p14:tracePt t="35806" x="3692525" y="4214813"/>
          <p14:tracePt t="35827" x="3705225" y="4214813"/>
          <p14:tracePt t="35855" x="3719513" y="4214813"/>
          <p14:tracePt t="35904" x="3732213" y="4214813"/>
          <p14:tracePt t="35918" x="3746500" y="4214813"/>
          <p14:tracePt t="35939" x="3759200" y="4214813"/>
          <p14:tracePt t="35945" x="3759200" y="4227513"/>
          <p14:tracePt t="35953" x="3773488" y="4227513"/>
          <p14:tracePt t="35966" x="3786188" y="4227513"/>
          <p14:tracePt t="35987" x="3800475" y="4227513"/>
          <p14:tracePt t="36008" x="3800475" y="4240213"/>
          <p14:tracePt t="36015" x="3813175" y="4240213"/>
          <p14:tracePt t="36036" x="3827463" y="4240213"/>
          <p14:tracePt t="36050" x="3840163" y="4240213"/>
          <p14:tracePt t="36058" x="3840163" y="4254500"/>
          <p14:tracePt t="36075" x="3852863" y="4254500"/>
          <p14:tracePt t="36092" x="3867150" y="4254500"/>
          <p14:tracePt t="36108" x="3879850" y="4254500"/>
          <p14:tracePt t="36134" x="3894138" y="4254500"/>
          <p14:tracePt t="36148" x="3906838" y="4254500"/>
          <p14:tracePt t="36197" x="3921125" y="4254500"/>
          <p14:tracePt t="36267" x="3933825" y="4254500"/>
          <p14:tracePt t="36672" x="3948113" y="4254500"/>
          <p14:tracePt t="36686" x="3960813" y="4254500"/>
          <p14:tracePt t="38263" x="3975100" y="4254500"/>
          <p14:tracePt t="38270" x="4027488" y="4254500"/>
          <p14:tracePt t="38277" x="4068763" y="4254500"/>
          <p14:tracePt t="38290" x="4122738" y="4254500"/>
          <p14:tracePt t="38290" x="4189413" y="4240213"/>
          <p14:tracePt t="38306" x="4324350" y="4240213"/>
          <p14:tracePt t="38323" x="4445000" y="4227513"/>
          <p14:tracePt t="38339" x="4659313" y="4214813"/>
          <p14:tracePt t="38356" x="4779963" y="4200525"/>
          <p14:tracePt t="38373" x="4873625" y="4187825"/>
          <p14:tracePt t="38390" x="5062538" y="4173538"/>
          <p14:tracePt t="38406" x="5183188" y="4146550"/>
          <p14:tracePt t="38423" x="5343525" y="4133850"/>
          <p14:tracePt t="38439" x="5438775" y="4106863"/>
          <p14:tracePt t="38456" x="5518150" y="4092575"/>
          <p14:tracePt t="38473" x="5638800" y="4079875"/>
          <p14:tracePt t="38489" x="5692775" y="4067175"/>
          <p14:tracePt t="38506" x="5734050" y="4052888"/>
          <p14:tracePt t="38523" x="5761038" y="4052888"/>
          <p14:tracePt t="38539" x="5800725" y="4052888"/>
          <p14:tracePt t="38557" x="5827713" y="4052888"/>
          <p14:tracePt t="38573" x="5854700" y="4052888"/>
          <p14:tracePt t="38589" x="5867400" y="4052888"/>
          <p14:tracePt t="38606" x="5894388" y="4052888"/>
          <p14:tracePt t="38623" x="5921375" y="4052888"/>
          <p14:tracePt t="38639" x="5948363" y="4052888"/>
          <p14:tracePt t="38656" x="5975350" y="4052888"/>
          <p14:tracePt t="38673" x="5988050" y="4052888"/>
          <p14:tracePt t="38689" x="6029325" y="4052888"/>
          <p14:tracePt t="38706" x="6056313" y="4052888"/>
          <p14:tracePt t="38723" x="6069013" y="4052888"/>
          <p14:tracePt t="38723" x="6083300" y="4052888"/>
          <p14:tracePt t="38739" x="6108700" y="4052888"/>
          <p14:tracePt t="38756" x="6135688" y="4052888"/>
          <p14:tracePt t="38773" x="6149975" y="4067175"/>
          <p14:tracePt t="38789" x="6176963" y="4079875"/>
          <p14:tracePt t="38806" x="6189663" y="4079875"/>
          <p14:tracePt t="38807" x="6203950" y="4079875"/>
          <p14:tracePt t="38828" x="6216650" y="4092575"/>
          <p14:tracePt t="38842" x="6216650" y="4106863"/>
          <p14:tracePt t="38863" x="6216650" y="4119563"/>
          <p14:tracePt t="38877" x="6216650" y="4133850"/>
          <p14:tracePt t="38891" x="6203950" y="4146550"/>
          <p14:tracePt t="38905" x="6162675" y="4146550"/>
          <p14:tracePt t="38923" x="6122988" y="4160838"/>
          <p14:tracePt t="38939" x="6096000" y="4173538"/>
          <p14:tracePt t="38940" x="6069013" y="4173538"/>
          <p14:tracePt t="38956" x="6015038" y="4173538"/>
          <p14:tracePt t="38973" x="5961063" y="4173538"/>
          <p14:tracePt t="38989" x="5800725" y="4173538"/>
          <p14:tracePt t="39006" x="5692775" y="4146550"/>
          <p14:tracePt t="39023" x="5599113" y="4119563"/>
          <p14:tracePt t="39023" x="5559425" y="4106863"/>
          <p14:tracePt t="39039" x="5464175" y="4067175"/>
          <p14:tracePt t="39055" x="5384800" y="3998913"/>
          <p14:tracePt t="39073" x="5249863" y="3905250"/>
          <p14:tracePt t="39089" x="5156200" y="3851275"/>
          <p14:tracePt t="39106" x="5075238" y="3771900"/>
          <p14:tracePt t="39122" x="4994275" y="3649663"/>
          <p14:tracePt t="39139" x="4927600" y="3582988"/>
          <p14:tracePt t="39155" x="4887913" y="3516313"/>
          <p14:tracePt t="39156" x="4873625" y="3476625"/>
          <p14:tracePt t="39172" x="4846638" y="3408363"/>
          <p14:tracePt t="39189" x="4833938" y="3355975"/>
          <p14:tracePt t="39205" x="4833938" y="3248025"/>
          <p14:tracePt t="39222" x="4833938" y="3194050"/>
          <p14:tracePt t="39239" x="4833938" y="3140075"/>
          <p14:tracePt t="39255" x="4833938" y="3060700"/>
          <p14:tracePt t="39272" x="4833938" y="3033713"/>
          <p14:tracePt t="39289" x="4833938" y="2952750"/>
          <p14:tracePt t="39305" x="4833938" y="2886075"/>
          <p14:tracePt t="39322" x="4833938" y="2790825"/>
          <p14:tracePt t="39339" x="4833938" y="2684463"/>
          <p14:tracePt t="39356" x="4833938" y="2617788"/>
          <p14:tracePt t="39373" x="4833938" y="2509838"/>
          <p14:tracePt t="39389" x="4846638" y="2428875"/>
          <p14:tracePt t="39405" x="4860925" y="2362200"/>
          <p14:tracePt t="39422" x="4873625" y="2227263"/>
          <p14:tracePt t="39439" x="4887913" y="2160588"/>
          <p14:tracePt t="39455" x="4900613" y="2106613"/>
          <p14:tracePt t="39456" x="4900613" y="2079625"/>
          <p14:tracePt t="39472" x="4914900" y="2027238"/>
          <p14:tracePt t="39488" x="4927600" y="2000250"/>
          <p14:tracePt t="39505" x="4941888" y="1931988"/>
          <p14:tracePt t="39522" x="4968875" y="1879600"/>
          <p14:tracePt t="39539" x="4981575" y="1825625"/>
          <p14:tracePt t="39555" x="5008563" y="1757363"/>
          <p14:tracePt t="39572" x="5021263" y="1731963"/>
          <p14:tracePt t="39589" x="5048250" y="1651000"/>
          <p14:tracePt t="39605" x="5062538" y="1609725"/>
          <p14:tracePt t="39622" x="5062538" y="1570038"/>
          <p14:tracePt t="39638" x="5075238" y="1530350"/>
          <p14:tracePt t="39655" x="5089525" y="1503363"/>
          <p14:tracePt t="39672" x="5102225" y="1476375"/>
          <p14:tracePt t="39673" x="5102225" y="1462088"/>
          <p14:tracePt t="39688" x="5129213" y="1449388"/>
          <p14:tracePt t="39705" x="5141913" y="1436688"/>
          <p14:tracePt t="39722" x="5183188" y="1395413"/>
          <p14:tracePt t="39738" x="5210175" y="1368425"/>
          <p14:tracePt t="39755" x="5249863" y="1368425"/>
          <p14:tracePt t="39756" x="5249863" y="1355725"/>
          <p14:tracePt t="39772" x="5291138" y="1328738"/>
          <p14:tracePt t="39788" x="5316538" y="1314450"/>
          <p14:tracePt t="39806" x="5357813" y="1289050"/>
          <p14:tracePt t="39822" x="5397500" y="1274763"/>
          <p14:tracePt t="39838" x="5424488" y="1262063"/>
          <p14:tracePt t="39855" x="5464175" y="1262063"/>
          <p14:tracePt t="39872" x="5505450" y="1247775"/>
          <p14:tracePt t="39888" x="5532438" y="1247775"/>
          <p14:tracePt t="39889" x="5545138" y="1235075"/>
          <p14:tracePt t="39905" x="5572125" y="1235075"/>
          <p14:tracePt t="39922" x="5599113" y="1235075"/>
          <p14:tracePt t="39938" x="5653088" y="1235075"/>
          <p14:tracePt t="39955" x="5680075" y="1235075"/>
          <p14:tracePt t="39972" x="5719763" y="1235075"/>
          <p14:tracePt t="39973" x="5746750" y="1235075"/>
          <p14:tracePt t="39988" x="5773738" y="1235075"/>
          <p14:tracePt t="40005" x="5813425" y="1235075"/>
          <p14:tracePt t="40022" x="5867400" y="1235075"/>
          <p14:tracePt t="40038" x="5894388" y="1235075"/>
          <p14:tracePt t="40055" x="5935663" y="1235075"/>
          <p14:tracePt t="40072" x="5961063" y="1235075"/>
          <p14:tracePt t="40088" x="5988050" y="1247775"/>
          <p14:tracePt t="40105" x="6002338" y="1247775"/>
          <p14:tracePt t="40106" x="6002338" y="1262063"/>
          <p14:tracePt t="40121" x="6029325" y="1289050"/>
          <p14:tracePt t="40138" x="6029325" y="1301750"/>
          <p14:tracePt t="40155" x="6056313" y="1328738"/>
          <p14:tracePt t="40172" x="6056313" y="1355725"/>
          <p14:tracePt t="40188" x="6069013" y="1368425"/>
          <p14:tracePt t="40189" x="6069013" y="1382713"/>
          <p14:tracePt t="40205" x="6083300" y="1395413"/>
          <p14:tracePt t="40221" x="6096000" y="1422400"/>
          <p14:tracePt t="40238" x="6108700" y="1449388"/>
          <p14:tracePt t="40255" x="6122988" y="1462088"/>
          <p14:tracePt t="40271" x="6135688" y="1462088"/>
          <p14:tracePt t="40288" x="6135688" y="1476375"/>
          <p14:tracePt t="40304" x="6149975" y="1476375"/>
          <p14:tracePt t="40322" x="6162675" y="1503363"/>
          <p14:tracePt t="40338" x="6176963" y="1530350"/>
          <p14:tracePt t="40355" x="6189663" y="1530350"/>
          <p14:tracePt t="40371" x="6203950" y="1557338"/>
          <p14:tracePt t="40388" x="6216650" y="1557338"/>
          <p14:tracePt t="40405" x="6216650" y="1570038"/>
          <p14:tracePt t="40421" x="6230938" y="1597025"/>
          <p14:tracePt t="40438" x="6243638" y="1624013"/>
          <p14:tracePt t="40455" x="6256338" y="1636713"/>
          <p14:tracePt t="40471" x="6270625" y="1663700"/>
          <p14:tracePt t="40488" x="6283325" y="1690688"/>
          <p14:tracePt t="40504" x="6297613" y="1717675"/>
          <p14:tracePt t="40521" x="6297613" y="1731963"/>
          <p14:tracePt t="40538" x="6310313" y="1757363"/>
          <p14:tracePt t="40554" x="6324600" y="1784350"/>
          <p14:tracePt t="40572" x="6324600" y="1798638"/>
          <p14:tracePt t="40588" x="6324600" y="1825625"/>
          <p14:tracePt t="40605" x="6324600" y="1852613"/>
          <p14:tracePt t="40622" x="6324600" y="1865313"/>
          <p14:tracePt t="40638" x="6310313" y="1892300"/>
          <p14:tracePt t="40655" x="6310313" y="1919288"/>
          <p14:tracePt t="40671" x="6297613" y="1946275"/>
          <p14:tracePt t="40692" x="6283325" y="1946275"/>
          <p14:tracePt t="40704" x="6283325" y="1958975"/>
          <p14:tracePt t="40721" x="6270625" y="1973263"/>
          <p14:tracePt t="40738" x="6256338" y="1985963"/>
          <p14:tracePt t="40755" x="6243638" y="2012950"/>
          <p14:tracePt t="40771" x="6230938" y="2027238"/>
          <p14:tracePt t="40789" x="6216650" y="2027238"/>
          <p14:tracePt t="40804" x="6203950" y="2039938"/>
          <p14:tracePt t="40821" x="6203950" y="2052638"/>
          <p14:tracePt t="40838" x="6176963" y="2066925"/>
          <p14:tracePt t="40854" x="6162675" y="2079625"/>
          <p14:tracePt t="40871" x="6149975" y="2093913"/>
          <p14:tracePt t="40887" x="6135688" y="2106613"/>
          <p14:tracePt t="40888" x="6122988" y="2106613"/>
          <p14:tracePt t="40905" x="6096000" y="2106613"/>
          <p14:tracePt t="40921" x="6083300" y="2120900"/>
          <p14:tracePt t="40937" x="6056313" y="2120900"/>
          <p14:tracePt t="40954" x="6029325" y="2120900"/>
          <p14:tracePt t="40971" x="6002338" y="2120900"/>
          <p14:tracePt t="40987" x="5988050" y="2120900"/>
          <p14:tracePt t="41004" x="5948363" y="2120900"/>
          <p14:tracePt t="41021" x="5894388" y="2120900"/>
          <p14:tracePt t="41038" x="5881688" y="2120900"/>
          <p14:tracePt t="41054" x="5827713" y="2120900"/>
          <p14:tracePt t="41071" x="5786438" y="2120900"/>
          <p14:tracePt t="41088" x="5773738" y="2120900"/>
          <p14:tracePt t="41104" x="5719763" y="2120900"/>
          <p14:tracePt t="41121" x="5680075" y="2120900"/>
          <p14:tracePt t="41138" x="5665788" y="2120900"/>
          <p14:tracePt t="41138" x="5653088" y="2120900"/>
          <p14:tracePt t="41154" x="5613400" y="2120900"/>
          <p14:tracePt t="41170" x="5599113" y="2120900"/>
          <p14:tracePt t="41188" x="5545138" y="2120900"/>
          <p14:tracePt t="41204" x="5518150" y="2120900"/>
          <p14:tracePt t="41220" x="5505450" y="2120900"/>
          <p14:tracePt t="41237" x="5478463" y="2120900"/>
          <p14:tracePt t="41254" x="5451475" y="2120900"/>
          <p14:tracePt t="41271" x="5438775" y="2120900"/>
          <p14:tracePt t="41271" x="5424488" y="2120900"/>
          <p14:tracePt t="41306" x="5411788" y="2120900"/>
          <p14:tracePt t="41320" x="5397500" y="2120900"/>
          <p14:tracePt t="41550" x="5411788" y="2120900"/>
          <p14:tracePt t="41565" x="5424488" y="2120900"/>
          <p14:tracePt t="41571" x="5438775" y="2106613"/>
          <p14:tracePt t="41578" x="5451475" y="2106613"/>
          <p14:tracePt t="41587" x="5451475" y="2093913"/>
          <p14:tracePt t="41604" x="5478463" y="2093913"/>
          <p14:tracePt t="41620" x="5505450" y="2093913"/>
          <p14:tracePt t="41637" x="5532438" y="2093913"/>
          <p14:tracePt t="41654" x="5545138" y="2093913"/>
          <p14:tracePt t="41655" x="5559425" y="2093913"/>
          <p14:tracePt t="41670" x="5572125" y="2079625"/>
          <p14:tracePt t="41687" x="5599113" y="2079625"/>
          <p14:tracePt t="41704" x="5626100" y="2066925"/>
          <p14:tracePt t="41720" x="5653088" y="2066925"/>
          <p14:tracePt t="41737" x="5665788" y="2052638"/>
          <p14:tracePt t="41753" x="5692775" y="2052638"/>
          <p14:tracePt t="41770" x="5719763" y="2052638"/>
          <p14:tracePt t="41787" x="5734050" y="2039938"/>
          <p14:tracePt t="41803" x="5761038" y="2039938"/>
          <p14:tracePt t="41820" x="5786438" y="2039938"/>
          <p14:tracePt t="41837" x="5813425" y="2039938"/>
          <p14:tracePt t="41857" x="5827713" y="2039938"/>
          <p14:tracePt t="41871" x="5840413" y="2039938"/>
          <p14:tracePt t="41892" x="5854700" y="2039938"/>
          <p14:tracePt t="41906" x="5867400" y="2039938"/>
          <p14:tracePt t="41927" x="5881688" y="2039938"/>
          <p14:tracePt t="41955" x="5894388" y="2039938"/>
          <p14:tracePt t="41976" x="5908675" y="2039938"/>
          <p14:tracePt t="41990" x="5921375" y="2039938"/>
          <p14:tracePt t="42004" x="5935663" y="2039938"/>
          <p14:tracePt t="42025" x="5948363" y="2039938"/>
          <p14:tracePt t="42039" x="5961063" y="2039938"/>
          <p14:tracePt t="42074" x="5975350" y="2039938"/>
          <p14:tracePt t="42088" x="5988050" y="2039938"/>
          <p14:tracePt t="42102" x="6002338" y="2039938"/>
          <p14:tracePt t="42123" x="6015038" y="2039938"/>
          <p14:tracePt t="42193" x="6029325" y="2039938"/>
          <p14:tracePt t="42590" x="6015038" y="2039938"/>
          <p14:tracePt t="42597" x="6002338" y="2039938"/>
          <p14:tracePt t="42604" x="5988050" y="2052638"/>
          <p14:tracePt t="42619" x="5975350" y="2052638"/>
          <p14:tracePt t="42637" x="5961063" y="2066925"/>
          <p14:tracePt t="42653" x="5921375" y="2066925"/>
          <p14:tracePt t="42669" x="5894388" y="2066925"/>
          <p14:tracePt t="42686" x="5867400" y="2066925"/>
          <p14:tracePt t="42703" x="5813425" y="2066925"/>
          <p14:tracePt t="42719" x="5800725" y="2066925"/>
          <p14:tracePt t="42736" x="5786438" y="2066925"/>
          <p14:tracePt t="42737" x="5773738" y="2066925"/>
          <p14:tracePt t="42753" x="5746750" y="2066925"/>
          <p14:tracePt t="42769" x="5719763" y="2066925"/>
          <p14:tracePt t="42787" x="5707063" y="2066925"/>
          <p14:tracePt t="42803" x="5680075" y="2066925"/>
          <p14:tracePt t="42819" x="5653088" y="2066925"/>
          <p14:tracePt t="42836" x="5638800" y="2066925"/>
          <p14:tracePt t="42853" x="5613400" y="2066925"/>
          <p14:tracePt t="42870" x="5586413" y="2066925"/>
          <p14:tracePt t="42886" x="5572125" y="2066925"/>
          <p14:tracePt t="42902" x="5545138" y="2066925"/>
          <p14:tracePt t="42919" x="5532438" y="2066925"/>
          <p14:tracePt t="42936" x="5518150" y="2066925"/>
          <p14:tracePt t="42953" x="5505450" y="2066925"/>
          <p14:tracePt t="42969" x="5491163" y="2066925"/>
          <p14:tracePt t="42995" x="5478463" y="2066925"/>
          <p14:tracePt t="43009" x="5464175" y="2066925"/>
          <p14:tracePt t="43030" x="5451475" y="2066925"/>
          <p14:tracePt t="43044" x="5438775" y="2066925"/>
          <p14:tracePt t="43065" x="5424488" y="2066925"/>
          <p14:tracePt t="43079" x="5411788" y="2066925"/>
          <p14:tracePt t="43365" x="5424488" y="2066925"/>
          <p14:tracePt t="43379" x="5438775" y="2066925"/>
          <p14:tracePt t="43386" x="5451475" y="2079625"/>
          <p14:tracePt t="43393" x="5464175" y="2079625"/>
          <p14:tracePt t="43402" x="5478463" y="2079625"/>
          <p14:tracePt t="43421" x="5491163" y="2079625"/>
          <p14:tracePt t="43435" x="5518150" y="2079625"/>
          <p14:tracePt t="43452" x="5545138" y="2079625"/>
          <p14:tracePt t="43469" x="5559425" y="2079625"/>
          <p14:tracePt t="43485" x="5586413" y="2079625"/>
          <p14:tracePt t="43502" x="5613400" y="2079625"/>
          <p14:tracePt t="43518" x="5626100" y="2079625"/>
          <p14:tracePt t="43535" x="5653088" y="2079625"/>
          <p14:tracePt t="43552" x="5680075" y="2079625"/>
          <p14:tracePt t="43568" x="5707063" y="2066925"/>
          <p14:tracePt t="43585" x="5707063" y="2052638"/>
          <p14:tracePt t="43603" x="5734050" y="2052638"/>
          <p14:tracePt t="43618" x="5746750" y="2052638"/>
          <p14:tracePt t="43637" x="5761038" y="2052638"/>
          <p14:tracePt t="43652" x="5773738" y="2052638"/>
          <p14:tracePt t="44205" x="5746750" y="2052638"/>
          <p14:tracePt t="44211" x="5719763" y="2052638"/>
          <p14:tracePt t="44218" x="5692775" y="2052638"/>
          <p14:tracePt t="44235" x="5638800" y="2052638"/>
          <p14:tracePt t="44251" x="5599113" y="2052638"/>
          <p14:tracePt t="44268" x="5505450" y="2052638"/>
          <p14:tracePt t="44285" x="5451475" y="2052638"/>
          <p14:tracePt t="44301" x="5397500" y="2052638"/>
          <p14:tracePt t="44302" x="5370513" y="2052638"/>
          <p14:tracePt t="44318" x="5330825" y="2052638"/>
          <p14:tracePt t="44335" x="5276850" y="2052638"/>
          <p14:tracePt t="44351" x="5237163" y="2052638"/>
          <p14:tracePt t="44368" x="5210175" y="2052638"/>
          <p14:tracePt t="44385" x="5195888" y="2052638"/>
          <p14:tracePt t="44386" x="5183188" y="2052638"/>
          <p14:tracePt t="44401" x="5168900" y="2052638"/>
          <p14:tracePt t="44418" x="5141913" y="2052638"/>
          <p14:tracePt t="44435" x="5129213" y="2052638"/>
          <p14:tracePt t="44451" x="5116513" y="2052638"/>
          <p14:tracePt t="44491" x="5129213" y="2052638"/>
          <p14:tracePt t="44512" x="5141913" y="2052638"/>
          <p14:tracePt t="44519" x="5156200" y="2052638"/>
          <p14:tracePt t="44526" x="5168900" y="2052638"/>
          <p14:tracePt t="44539" x="5183188" y="2052638"/>
          <p14:tracePt t="44551" x="5195888" y="2052638"/>
          <p14:tracePt t="44568" x="5222875" y="2052638"/>
          <p14:tracePt t="44585" x="5264150" y="2052638"/>
          <p14:tracePt t="44601" x="5291138" y="2052638"/>
          <p14:tracePt t="44618" x="5330825" y="2052638"/>
          <p14:tracePt t="44634" x="5370513" y="2052638"/>
          <p14:tracePt t="44651" x="5397500" y="2052638"/>
          <p14:tracePt t="44668" x="5438775" y="2052638"/>
          <p14:tracePt t="44684" x="5464175" y="2052638"/>
          <p14:tracePt t="44701" x="5505450" y="2052638"/>
          <p14:tracePt t="44718" x="5532438" y="2052638"/>
          <p14:tracePt t="44734" x="5559425" y="2052638"/>
          <p14:tracePt t="44735" x="5572125" y="2052638"/>
          <p14:tracePt t="44751" x="5599113" y="2052638"/>
          <p14:tracePt t="44768" x="5626100" y="2052638"/>
          <p14:tracePt t="44784" x="5638800" y="2052638"/>
          <p14:tracePt t="44801" x="5665788" y="2052638"/>
          <p14:tracePt t="44818" x="5707063" y="2039938"/>
          <p14:tracePt t="44834" x="5734050" y="2027238"/>
          <p14:tracePt t="44851" x="5746750" y="2027238"/>
          <p14:tracePt t="44868" x="5773738" y="2027238"/>
          <p14:tracePt t="44884" x="5800725" y="2027238"/>
          <p14:tracePt t="44901" x="5813425" y="2027238"/>
          <p14:tracePt t="44918" x="5840413" y="2027238"/>
          <p14:tracePt t="44934" x="5867400" y="2027238"/>
          <p14:tracePt t="44951" x="5881688" y="2027238"/>
          <p14:tracePt t="44968" x="5894388" y="2027238"/>
          <p14:tracePt t="44986" x="5908675" y="2027238"/>
          <p14:tracePt t="45008" x="5921375" y="2027238"/>
          <p14:tracePt t="45021" x="5935663" y="2027238"/>
          <p14:tracePt t="45035" x="5948363" y="2027238"/>
          <p14:tracePt t="45056" x="5961063" y="2027238"/>
          <p14:tracePt t="45070" x="5975350" y="2027238"/>
          <p14:tracePt t="45126" x="5975350" y="2012950"/>
          <p14:tracePt t="45140" x="5988050" y="2012950"/>
          <p14:tracePt t="45168" x="5988050" y="2000250"/>
          <p14:tracePt t="45175" x="6002338" y="2000250"/>
          <p14:tracePt t="45217" x="6015038" y="2000250"/>
          <p14:tracePt t="45231" x="6015038" y="1985963"/>
          <p14:tracePt t="45238" x="6029325" y="1985963"/>
          <p14:tracePt t="45273" x="6042025" y="1985963"/>
          <p14:tracePt t="45384" x="6042025" y="1973263"/>
          <p14:tracePt t="45398" x="6056313" y="1973263"/>
          <p14:tracePt t="45461" x="6056313" y="1958975"/>
          <p14:tracePt t="45475" x="6069013" y="1958975"/>
          <p14:tracePt t="45566" x="6069013" y="1946275"/>
          <p14:tracePt t="45594" x="6069013" y="1931988"/>
          <p14:tracePt t="45622" x="6069013" y="1919288"/>
          <p14:tracePt t="45657" x="6056313" y="1919288"/>
          <p14:tracePt t="45684" x="6042025" y="1919288"/>
          <p14:tracePt t="46716" x="6029325" y="1919288"/>
          <p14:tracePt t="46723" x="6002338" y="1905000"/>
          <p14:tracePt t="46733" x="5961063" y="1892300"/>
          <p14:tracePt t="46749" x="5881688" y="1865313"/>
          <p14:tracePt t="46750" x="5854700" y="1852613"/>
          <p14:tracePt t="46766" x="5800725" y="1838325"/>
          <p14:tracePt t="46783" x="5746750" y="1825625"/>
          <p14:tracePt t="46799" x="5692775" y="1825625"/>
          <p14:tracePt t="46816" x="5665788" y="1825625"/>
          <p14:tracePt t="46833" x="5626100" y="1825625"/>
          <p14:tracePt t="46849" x="5599113" y="1825625"/>
          <p14:tracePt t="46866" x="5572125" y="1825625"/>
          <p14:tracePt t="46883" x="5545138" y="1825625"/>
          <p14:tracePt t="46899" x="5532438" y="1825625"/>
          <p14:tracePt t="46916" x="5505450" y="1838325"/>
          <p14:tracePt t="46933" x="5478463" y="1865313"/>
          <p14:tracePt t="46949" x="5464175" y="1865313"/>
          <p14:tracePt t="46966" x="5438775" y="1879600"/>
          <p14:tracePt t="46967" x="5438775" y="1892300"/>
          <p14:tracePt t="46982" x="5411788" y="1892300"/>
          <p14:tracePt t="46999" x="5397500" y="1892300"/>
          <p14:tracePt t="47016" x="5384800" y="1905000"/>
          <p14:tracePt t="47033" x="5384800" y="1919288"/>
          <p14:tracePt t="47049" x="5370513" y="1946275"/>
          <p14:tracePt t="47065" x="5343525" y="1973263"/>
          <p14:tracePt t="47082" x="5343525" y="1985963"/>
          <p14:tracePt t="47099" x="5316538" y="2027238"/>
          <p14:tracePt t="47116" x="5316538" y="2039938"/>
          <p14:tracePt t="47133" x="5316538" y="2052638"/>
          <p14:tracePt t="47149" x="5316538" y="2079625"/>
          <p14:tracePt t="47166" x="5316538" y="2106613"/>
          <p14:tracePt t="47182" x="5316538" y="2133600"/>
          <p14:tracePt t="47199" x="5316538" y="2147888"/>
          <p14:tracePt t="47216" x="5316538" y="2174875"/>
          <p14:tracePt t="47233" x="5316538" y="2187575"/>
          <p14:tracePt t="47249" x="5316538" y="2200275"/>
          <p14:tracePt t="47266" x="5316538" y="2214563"/>
          <p14:tracePt t="47282" x="5316538" y="2227263"/>
          <p14:tracePt t="47299" x="5316538" y="2241550"/>
          <p14:tracePt t="47316" x="5303838" y="2268538"/>
          <p14:tracePt t="47332" x="5303838" y="2295525"/>
          <p14:tracePt t="47351" x="5303838" y="2308225"/>
          <p14:tracePt t="47372" x="5303838" y="2322513"/>
          <p14:tracePt t="47386" x="5303838" y="2335213"/>
          <p14:tracePt t="47399" x="5303838" y="2347913"/>
          <p14:tracePt t="47421" x="5303838" y="2362200"/>
          <p14:tracePt t="47434" x="5303838" y="2374900"/>
          <p14:tracePt t="47469" x="5303838" y="2389188"/>
          <p14:tracePt t="47505" x="5316538" y="2389188"/>
          <p14:tracePt t="47518" x="5330825" y="2389188"/>
          <p14:tracePt t="47525" x="5330825" y="2401888"/>
          <p14:tracePt t="47539" x="5343525" y="2401888"/>
          <p14:tracePt t="47549" x="5343525" y="2416175"/>
          <p14:tracePt t="47566" x="5357813" y="2416175"/>
          <p14:tracePt t="47582" x="5370513" y="2416175"/>
          <p14:tracePt t="47599" x="5384800" y="2428875"/>
          <p14:tracePt t="47637" x="5384800" y="2443163"/>
          <p14:tracePt t="47665" x="5397500" y="2443163"/>
          <p14:tracePt t="47707" x="5411788" y="2443163"/>
          <p14:tracePt t="47714" x="5411788" y="2455863"/>
          <p14:tracePt t="47742" x="5424488" y="2455863"/>
          <p14:tracePt t="47805" x="5438775" y="2455863"/>
          <p14:tracePt t="47839" x="5451475" y="2470150"/>
          <p14:tracePt t="47860" x="5464175" y="2470150"/>
          <p14:tracePt t="47937" x="5478463" y="2470150"/>
          <p14:tracePt t="47965" x="5491163" y="2470150"/>
          <p14:tracePt t="47979" x="5491163" y="2482850"/>
          <p14:tracePt t="48000" x="5505450" y="2482850"/>
          <p14:tracePt t="48042" x="5518150" y="2495550"/>
          <p14:tracePt t="48084" x="5532438" y="2495550"/>
          <p14:tracePt t="48119" x="5532438" y="2509838"/>
          <p14:tracePt t="48139" x="5545138" y="2509838"/>
          <p14:tracePt t="48161" x="5559425" y="2509838"/>
          <p14:tracePt t="48188" x="5559425" y="2522538"/>
          <p14:tracePt t="48209" x="5572125" y="2522538"/>
          <p14:tracePt t="48244" x="5586413" y="2522538"/>
          <p14:tracePt t="48300" x="5599113" y="2522538"/>
          <p14:tracePt t="48342" x="5613400" y="2522538"/>
          <p14:tracePt t="48475" x="5626100" y="2522538"/>
          <p14:tracePt t="48566" x="5638800" y="2522538"/>
          <p14:tracePt t="48621" x="5653088" y="2522538"/>
          <p14:tracePt t="48719" x="5665788" y="2522538"/>
          <p14:tracePt t="48831" x="5680075" y="2522538"/>
          <p14:tracePt t="49047" x="5692775" y="2522538"/>
          <p14:tracePt t="49131" x="5707063" y="2522538"/>
          <p14:tracePt t="49173" x="5719763" y="2522538"/>
          <p14:tracePt t="49194" x="5734050" y="2522538"/>
          <p14:tracePt t="49214" x="5746750" y="2522538"/>
          <p14:tracePt t="49228" x="5761038" y="2522538"/>
          <p14:tracePt t="49242" x="5773738" y="2522538"/>
          <p14:tracePt t="49277" x="5786438" y="2522538"/>
          <p14:tracePt t="49291" x="5800725" y="2522538"/>
          <p14:tracePt t="49312" x="5813425" y="2522538"/>
          <p14:tracePt t="49326" x="5827713" y="2522538"/>
          <p14:tracePt t="49347" x="5840413" y="2522538"/>
          <p14:tracePt t="49368" x="5854700" y="2522538"/>
          <p14:tracePt t="49745" x="5840413" y="2522538"/>
          <p14:tracePt t="49759" x="5827713" y="2522538"/>
          <p14:tracePt t="49780" x="5813425" y="2522538"/>
          <p14:tracePt t="49794" x="5800725" y="2522538"/>
          <p14:tracePt t="49808" x="5786438" y="2522538"/>
          <p14:tracePt t="49843" x="5773738" y="2522538"/>
          <p14:tracePt t="49864" x="5761038" y="2522538"/>
          <p14:tracePt t="49877" x="5746750" y="2522538"/>
          <p14:tracePt t="49884" x="5734050" y="2522538"/>
          <p14:tracePt t="49897" x="5719763" y="2522538"/>
          <p14:tracePt t="49914" x="5707063" y="2536825"/>
          <p14:tracePt t="49930" x="5680075" y="2549525"/>
          <p14:tracePt t="49947" x="5653088" y="2549525"/>
          <p14:tracePt t="49947" x="5638800" y="2549525"/>
          <p14:tracePt t="49964" x="5626100" y="2563813"/>
          <p14:tracePt t="49980" x="5613400" y="2563813"/>
          <p14:tracePt t="49997" x="5599113" y="2563813"/>
          <p14:tracePt t="50014" x="5572125" y="2576513"/>
          <p14:tracePt t="50030" x="5559425" y="2576513"/>
          <p14:tracePt t="50046" x="5545138" y="2576513"/>
          <p14:tracePt t="50066" x="5532438" y="2576513"/>
          <p14:tracePt t="50080" x="5518150" y="2576513"/>
          <p14:tracePt t="50096" x="5505450" y="2576513"/>
          <p14:tracePt t="50115" x="5491163" y="2576513"/>
          <p14:tracePt t="50130" x="5478463" y="2576513"/>
          <p14:tracePt t="50164" x="5464175" y="2590800"/>
          <p14:tracePt t="50317" x="5478463" y="2590800"/>
          <p14:tracePt t="50331" x="5491163" y="2590800"/>
          <p14:tracePt t="50352" x="5505450" y="2590800"/>
          <p14:tracePt t="50366" x="5518150" y="2590800"/>
          <p14:tracePt t="50373" x="5532438" y="2590800"/>
          <p14:tracePt t="50394" x="5545138" y="2590800"/>
          <p14:tracePt t="50401" x="5559425" y="2590800"/>
          <p14:tracePt t="50413" x="5572125" y="2590800"/>
          <p14:tracePt t="50430" x="5599113" y="2590800"/>
          <p14:tracePt t="50446" x="5613400" y="2590800"/>
          <p14:tracePt t="50463" x="5638800" y="2590800"/>
          <p14:tracePt t="50464" x="5653088" y="2590800"/>
          <p14:tracePt t="50480" x="5692775" y="2590800"/>
          <p14:tracePt t="50496" x="5707063" y="2590800"/>
          <p14:tracePt t="50513" x="5746750" y="2590800"/>
          <p14:tracePt t="50529" x="5773738" y="2590800"/>
          <p14:tracePt t="50546" x="5786438" y="2590800"/>
          <p14:tracePt t="50563" x="5827713" y="2590800"/>
          <p14:tracePt t="50579" x="5854700" y="2590800"/>
          <p14:tracePt t="50597" x="5867400" y="2590800"/>
          <p14:tracePt t="50613" x="5894388" y="2590800"/>
          <p14:tracePt t="50629" x="5921375" y="2590800"/>
          <p14:tracePt t="50646" x="5935663" y="2590800"/>
          <p14:tracePt t="50663" x="5961063" y="2590800"/>
          <p14:tracePt t="50679" x="5975350" y="2590800"/>
          <p14:tracePt t="50680" x="5988050" y="2590800"/>
          <p14:tracePt t="50696" x="6015038" y="2590800"/>
          <p14:tracePt t="50722" x="6029325" y="2590800"/>
          <p14:tracePt t="50743" x="6042025" y="2590800"/>
          <p14:tracePt t="50757" x="6056313" y="2590800"/>
          <p14:tracePt t="50771" x="6069013" y="2590800"/>
          <p14:tracePt t="50792" x="6083300" y="2590800"/>
          <p14:tracePt t="50806" x="6096000" y="2590800"/>
          <p14:tracePt t="50834" x="6096000" y="2576513"/>
          <p14:tracePt t="50841" x="6108700" y="2576513"/>
          <p14:tracePt t="50869" x="6108700" y="2563813"/>
          <p14:tracePt t="50883" x="6122988" y="2563813"/>
          <p14:tracePt t="50925" x="6122988" y="2549525"/>
          <p14:tracePt t="51546" x="6122988" y="2536825"/>
          <p14:tracePt t="51721" x="6135688" y="2536825"/>
          <p14:tracePt t="51958" x="6135688" y="2522538"/>
          <p14:tracePt t="51972" x="6135688" y="2509838"/>
          <p14:tracePt t="51986" x="6122988" y="2495550"/>
          <p14:tracePt t="52007" x="6108700" y="2482850"/>
          <p14:tracePt t="52021" x="6096000" y="2482850"/>
          <p14:tracePt t="52035" x="6083300" y="2482850"/>
          <p14:tracePt t="52042" x="6069013" y="2482850"/>
          <p14:tracePt t="52048" x="6056313" y="2482850"/>
          <p14:tracePt t="52062" x="6042025" y="2482850"/>
          <p14:tracePt t="52062" x="6029325" y="2482850"/>
          <p14:tracePt t="52083" x="6002338" y="2482850"/>
          <p14:tracePt t="52095" x="5988050" y="2482850"/>
          <p14:tracePt t="52112" x="5935663" y="2482850"/>
          <p14:tracePt t="52129" x="5921375" y="2482850"/>
          <p14:tracePt t="52145" x="5881688" y="2482850"/>
          <p14:tracePt t="52162" x="5840413" y="2482850"/>
          <p14:tracePt t="52178" x="5813425" y="2482850"/>
          <p14:tracePt t="52195" x="5746750" y="2495550"/>
          <p14:tracePt t="52212" x="5707063" y="2509838"/>
          <p14:tracePt t="52228" x="5653088" y="2522538"/>
          <p14:tracePt t="52245" x="5599113" y="2536825"/>
          <p14:tracePt t="52261" x="5559425" y="2549525"/>
          <p14:tracePt t="52278" x="5518150" y="2563813"/>
          <p14:tracePt t="52295" x="5491163" y="2590800"/>
          <p14:tracePt t="52311" x="5451475" y="2617788"/>
          <p14:tracePt t="52328" x="5424488" y="2630488"/>
          <p14:tracePt t="52329" x="5411788" y="2643188"/>
          <p14:tracePt t="52345" x="5384800" y="2657475"/>
          <p14:tracePt t="52361" x="5357813" y="2670175"/>
          <p14:tracePt t="52378" x="5330825" y="2711450"/>
          <p14:tracePt t="52395" x="5291138" y="2724150"/>
          <p14:tracePt t="52412" x="5264150" y="2751138"/>
          <p14:tracePt t="52428" x="5237163" y="2778125"/>
          <p14:tracePt t="52445" x="5222875" y="2790825"/>
          <p14:tracePt t="52461" x="5183188" y="2832100"/>
          <p14:tracePt t="52478" x="5156200" y="2844800"/>
          <p14:tracePt t="52495" x="5141913" y="2886075"/>
          <p14:tracePt t="52511" x="5129213" y="2925763"/>
          <p14:tracePt t="52528" x="5116513" y="2938463"/>
          <p14:tracePt t="52545" x="5089525" y="2979738"/>
          <p14:tracePt t="52561" x="5075238" y="3006725"/>
          <p14:tracePt t="52578" x="5062538" y="3019425"/>
          <p14:tracePt t="52594" x="5062538" y="3046413"/>
          <p14:tracePt t="52611" x="5048250" y="3073400"/>
          <p14:tracePt t="52628" x="5048250" y="3100388"/>
          <p14:tracePt t="52645" x="5048250" y="3113088"/>
          <p14:tracePt t="52661" x="5048250" y="3140075"/>
          <p14:tracePt t="52678" x="5048250" y="3167063"/>
          <p14:tracePt t="52694" x="5048250" y="3181350"/>
          <p14:tracePt t="52712" x="5048250" y="3221038"/>
          <p14:tracePt t="52728" x="5048250" y="3248025"/>
          <p14:tracePt t="52747" x="5048250" y="3275013"/>
          <p14:tracePt t="52761" x="5048250" y="3302000"/>
          <p14:tracePt t="52778" x="5048250" y="3341688"/>
          <p14:tracePt t="52794" x="5048250" y="3355975"/>
          <p14:tracePt t="52795" x="5048250" y="3368675"/>
          <p14:tracePt t="52811" x="5048250" y="3395663"/>
          <p14:tracePt t="52828" x="5048250" y="3422650"/>
          <p14:tracePt t="52845" x="5048250" y="3435350"/>
          <p14:tracePt t="52861" x="5048250" y="3462338"/>
          <p14:tracePt t="52878" x="5048250" y="3476625"/>
          <p14:tracePt t="52894" x="5048250" y="3502025"/>
          <p14:tracePt t="52911" x="5062538" y="3529013"/>
          <p14:tracePt t="52928" x="5075238" y="3556000"/>
          <p14:tracePt t="52928" x="5075238" y="3570288"/>
          <p14:tracePt t="52944" x="5089525" y="3582988"/>
          <p14:tracePt t="52961" x="5102225" y="3597275"/>
          <p14:tracePt t="52978" x="5116513" y="3636963"/>
          <p14:tracePt t="52994" x="5129213" y="3649663"/>
          <p14:tracePt t="53011" x="5129213" y="3676650"/>
          <p14:tracePt t="53011" x="5129213" y="3690938"/>
          <p14:tracePt t="53027" x="5156200" y="3717925"/>
          <p14:tracePt t="53044" x="5168900" y="3744913"/>
          <p14:tracePt t="53061" x="5195888" y="3797300"/>
          <p14:tracePt t="53078" x="5210175" y="3824288"/>
          <p14:tracePt t="53094" x="5222875" y="3838575"/>
          <p14:tracePt t="53111" x="5222875" y="3878263"/>
          <p14:tracePt t="53127" x="5237163" y="3905250"/>
          <p14:tracePt t="53145" x="5249863" y="3919538"/>
          <p14:tracePt t="53161" x="5264150" y="3944938"/>
          <p14:tracePt t="53178" x="5276850" y="3971925"/>
          <p14:tracePt t="53194" x="5291138" y="3986213"/>
          <p14:tracePt t="53211" x="5291138" y="4013200"/>
          <p14:tracePt t="53228" x="5303838" y="4025900"/>
          <p14:tracePt t="53244" x="5316538" y="4040188"/>
          <p14:tracePt t="53261" x="5330825" y="4052888"/>
          <p14:tracePt t="53278" x="5343525" y="4067175"/>
          <p14:tracePt t="53294" x="5357813" y="4067175"/>
          <p14:tracePt t="53310" x="5370513" y="4079875"/>
          <p14:tracePt t="53327" x="5370513" y="4092575"/>
          <p14:tracePt t="53344" x="5384800" y="4106863"/>
          <p14:tracePt t="53361" x="5411788" y="4133850"/>
          <p14:tracePt t="53377" x="5424488" y="4133850"/>
          <p14:tracePt t="53394" x="5451475" y="4146550"/>
          <p14:tracePt t="53411" x="5464175" y="4146550"/>
          <p14:tracePt t="53427" x="5491163" y="4146550"/>
          <p14:tracePt t="53444" x="5518150" y="4160838"/>
          <p14:tracePt t="53444" x="5532438" y="4160838"/>
          <p14:tracePt t="53465" x="5545138" y="4160838"/>
          <p14:tracePt t="53477" x="5559425" y="4160838"/>
          <p14:tracePt t="53494" x="5572125" y="4160838"/>
          <p14:tracePt t="53511" x="5586413" y="4160838"/>
          <p14:tracePt t="53527" x="5599113" y="4160838"/>
          <p14:tracePt t="53544" x="5626100" y="4160838"/>
          <p14:tracePt t="53560" x="5653088" y="4160838"/>
          <p14:tracePt t="53577" x="5680075" y="4160838"/>
          <p14:tracePt t="53594" x="5692775" y="4160838"/>
          <p14:tracePt t="53610" x="5719763" y="4160838"/>
          <p14:tracePt t="53627" x="5734050" y="4160838"/>
          <p14:tracePt t="53644" x="5761038" y="4160838"/>
          <p14:tracePt t="53661" x="5773738" y="4160838"/>
          <p14:tracePt t="53677" x="5786438" y="4160838"/>
          <p14:tracePt t="53694" x="5813425" y="4146550"/>
          <p14:tracePt t="53710" x="5840413" y="4133850"/>
          <p14:tracePt t="53727" x="5854700" y="4119563"/>
          <p14:tracePt t="53744" x="5881688" y="4119563"/>
          <p14:tracePt t="53745" x="5881688" y="4106863"/>
          <p14:tracePt t="53760" x="5894388" y="4092575"/>
          <p14:tracePt t="53777" x="5908675" y="4092575"/>
          <p14:tracePt t="53794" x="5921375" y="4079875"/>
          <p14:tracePt t="53815" x="5921375" y="4067175"/>
          <p14:tracePt t="53827" x="5935663" y="4067175"/>
          <p14:tracePt t="53843" x="5948363" y="4040188"/>
          <p14:tracePt t="53860" x="5961063" y="4013200"/>
          <p14:tracePt t="53877" x="5975350" y="3998913"/>
          <p14:tracePt t="53893" x="5988050" y="3971925"/>
          <p14:tracePt t="53910" x="5988050" y="3959225"/>
          <p14:tracePt t="53927" x="6002338" y="3944938"/>
          <p14:tracePt t="53943" x="6002338" y="3932238"/>
          <p14:tracePt t="53960" x="6015038" y="3919538"/>
          <p14:tracePt t="53977" x="6029325" y="3919538"/>
          <p14:tracePt t="53993" x="6042025" y="3905250"/>
          <p14:tracePt t="54010" x="6042025" y="3892550"/>
          <p14:tracePt t="54027" x="6042025" y="3878263"/>
          <p14:tracePt t="54043" x="6042025" y="3865563"/>
          <p14:tracePt t="54060" x="6042025" y="3851275"/>
          <p14:tracePt t="54080" x="6042025" y="3838575"/>
          <p14:tracePt t="54093" x="6042025" y="3824288"/>
          <p14:tracePt t="54094" x="6042025" y="3811588"/>
          <p14:tracePt t="54110" x="6056313" y="3797300"/>
          <p14:tracePt t="54127" x="6069013" y="3771900"/>
          <p14:tracePt t="54143" x="6083300" y="3757613"/>
          <p14:tracePt t="54160" x="6083300" y="3730625"/>
          <p14:tracePt t="54177" x="6083300" y="3703638"/>
          <p14:tracePt t="54177" x="6083300" y="3690938"/>
          <p14:tracePt t="54198" x="6083300" y="3676650"/>
          <p14:tracePt t="54210" x="6083300" y="3663950"/>
          <p14:tracePt t="54227" x="6083300" y="3624263"/>
          <p14:tracePt t="54243" x="6083300" y="3609975"/>
          <p14:tracePt t="54260" x="6083300" y="3582988"/>
          <p14:tracePt t="54276" x="6083300" y="3529013"/>
          <p14:tracePt t="54293" x="6096000" y="3516313"/>
          <p14:tracePt t="54310" x="6096000" y="3476625"/>
          <p14:tracePt t="54326" x="6096000" y="3449638"/>
          <p14:tracePt t="54343" x="6096000" y="3435350"/>
          <p14:tracePt t="54360" x="6108700" y="3408363"/>
          <p14:tracePt t="54376" x="6108700" y="3381375"/>
          <p14:tracePt t="54393" x="6108700" y="3355975"/>
          <p14:tracePt t="54409" x="6108700" y="3341688"/>
          <p14:tracePt t="54426" x="6108700" y="3314700"/>
          <p14:tracePt t="54443" x="6108700" y="3287713"/>
          <p14:tracePt t="54460" x="6108700" y="3275013"/>
          <p14:tracePt t="54476" x="6108700" y="3248025"/>
          <p14:tracePt t="54493" x="6108700" y="3208338"/>
          <p14:tracePt t="54510" x="6108700" y="3194050"/>
          <p14:tracePt t="54526" x="6108700" y="3154363"/>
          <p14:tracePt t="54543" x="6108700" y="3140075"/>
          <p14:tracePt t="54559" x="6108700" y="3127375"/>
          <p14:tracePt t="54576" x="6108700" y="3100388"/>
          <p14:tracePt t="54593" x="6108700" y="3073400"/>
          <p14:tracePt t="54609" x="6108700" y="3046413"/>
          <p14:tracePt t="54626" x="6108700" y="3033713"/>
          <p14:tracePt t="54643" x="6108700" y="3006725"/>
          <p14:tracePt t="54659" x="6108700" y="2965450"/>
          <p14:tracePt t="54680" x="6108700" y="2952750"/>
          <p14:tracePt t="54693" x="6108700" y="2938463"/>
          <p14:tracePt t="54709" x="6108700" y="2898775"/>
          <p14:tracePt t="54726" x="6108700" y="2886075"/>
          <p14:tracePt t="54743" x="6108700" y="2859088"/>
          <p14:tracePt t="54759" x="6108700" y="2844800"/>
          <p14:tracePt t="54776" x="6108700" y="2832100"/>
          <p14:tracePt t="54793" x="6108700" y="2817813"/>
          <p14:tracePt t="54809" x="6108700" y="2805113"/>
          <p14:tracePt t="54841" x="6108700" y="2790825"/>
          <p14:tracePt t="54855" x="6096000" y="2778125"/>
          <p14:tracePt t="54876" x="6096000" y="2765425"/>
          <p14:tracePt t="54889" x="6096000" y="2751138"/>
          <p14:tracePt t="54904" x="6096000" y="2738438"/>
          <p14:tracePt t="54938" x="6096000" y="2724150"/>
          <p14:tracePt t="54945" x="6083300" y="2724150"/>
          <p14:tracePt t="54966" x="6069013" y="2724150"/>
          <p14:tracePt t="54980" x="6056313" y="2724150"/>
          <p14:tracePt t="55001" x="6042025" y="2724150"/>
          <p14:tracePt t="55015" x="6029325" y="2724150"/>
          <p14:tracePt t="55029" x="6015038" y="2724150"/>
          <p14:tracePt t="55050" x="6002338" y="2724150"/>
          <p14:tracePt t="55071" x="5988050" y="2724150"/>
          <p14:tracePt t="55078" x="5975350" y="2724150"/>
          <p14:tracePt t="55085" x="5961063" y="2724150"/>
          <p14:tracePt t="55092" x="5948363" y="2724150"/>
          <p14:tracePt t="55109" x="5935663" y="2724150"/>
          <p14:tracePt t="55126" x="5921375" y="2724150"/>
          <p14:tracePt t="55126" x="5908675" y="2724150"/>
          <p14:tracePt t="55142" x="5881688" y="2724150"/>
          <p14:tracePt t="55159" x="5854700" y="2724150"/>
          <p14:tracePt t="55176" x="5840413" y="2724150"/>
          <p14:tracePt t="55192" x="5813425" y="2724150"/>
          <p14:tracePt t="55209" x="5800725" y="2724150"/>
          <p14:tracePt t="55225" x="5773738" y="2724150"/>
          <p14:tracePt t="55243" x="5761038" y="2724150"/>
          <p14:tracePt t="55259" x="5746750" y="2724150"/>
          <p14:tracePt t="55259" x="5734050" y="2724150"/>
          <p14:tracePt t="55276" x="5719763" y="2724150"/>
          <p14:tracePt t="55293" x="5692775" y="2724150"/>
          <p14:tracePt t="55322" x="5680075" y="2724150"/>
          <p14:tracePt t="55336" x="5665788" y="2724150"/>
          <p14:tracePt t="55343" x="5653088" y="2724150"/>
          <p14:tracePt t="55359" x="5638800" y="2724150"/>
          <p14:tracePt t="55375" x="5626100" y="2724150"/>
          <p14:tracePt t="55392" x="5613400" y="2724150"/>
          <p14:tracePt t="55409" x="5586413" y="2724150"/>
          <p14:tracePt t="55427" x="5572125" y="2724150"/>
          <p14:tracePt t="55442" x="5559425" y="2724150"/>
          <p14:tracePt t="55459" x="5545138" y="2724150"/>
          <p14:tracePt t="55476" x="5532438" y="2738438"/>
          <p14:tracePt t="55492" x="5518150" y="2738438"/>
          <p14:tracePt t="55509" x="5505450" y="2738438"/>
          <p14:tracePt t="55526" x="5478463" y="2738438"/>
          <p14:tracePt t="55542" x="5464175" y="2738438"/>
          <p14:tracePt t="55559" x="5451475" y="2738438"/>
          <p14:tracePt t="55576" x="5438775" y="2751138"/>
          <p14:tracePt t="55592" x="5424488" y="2765425"/>
          <p14:tracePt t="55609" x="5411788" y="2765425"/>
          <p14:tracePt t="55625" x="5397500" y="2765425"/>
          <p14:tracePt t="55642" x="5384800" y="2778125"/>
          <p14:tracePt t="55658" x="5370513" y="2778125"/>
          <p14:tracePt t="55675" x="5357813" y="2790825"/>
          <p14:tracePt t="55692" x="5316538" y="2790825"/>
          <p14:tracePt t="55709" x="5316538" y="2805113"/>
          <p14:tracePt t="55725" x="5303838" y="2817813"/>
          <p14:tracePt t="55742" x="5291138" y="2832100"/>
          <p14:tracePt t="55759" x="5291138" y="2844800"/>
          <p14:tracePt t="55776" x="5264150" y="2859088"/>
          <p14:tracePt t="55792" x="5264150" y="2871788"/>
          <p14:tracePt t="55808" x="5249863" y="2871788"/>
          <p14:tracePt t="55825" x="5237163" y="2886075"/>
          <p14:tracePt t="56133" x="5237163" y="2898775"/>
          <p14:tracePt t="56146" x="5237163" y="2913063"/>
          <p14:tracePt t="56160" x="5237163" y="2925763"/>
          <p14:tracePt t="56181" x="5237163" y="2938463"/>
          <p14:tracePt t="56209" x="5237163" y="2952750"/>
          <p14:tracePt t="56935" x="5249863" y="2938463"/>
          <p14:tracePt t="56949" x="5249863" y="2925763"/>
          <p14:tracePt t="56956" x="5264150" y="2925763"/>
          <p14:tracePt t="56970" x="5276850" y="2925763"/>
          <p14:tracePt t="56976" x="5276850" y="2913063"/>
          <p14:tracePt t="56991" x="5291138" y="2913063"/>
          <p14:tracePt t="57007" x="5291138" y="2898775"/>
          <p14:tracePt t="57024" x="5303838" y="2886075"/>
          <p14:tracePt t="57041" x="5316538" y="2886075"/>
          <p14:tracePt t="57058" x="5330825" y="2871788"/>
          <p14:tracePt t="57075" x="5343525" y="2859088"/>
          <p14:tracePt t="57091" x="5357813" y="2844800"/>
          <p14:tracePt t="57107" x="5370513" y="2832100"/>
          <p14:tracePt t="57124" x="5370513" y="2817813"/>
          <p14:tracePt t="57141" x="5384800" y="2805113"/>
          <p14:tracePt t="57157" x="5397500" y="2805113"/>
          <p14:tracePt t="57174" x="5411788" y="2790825"/>
          <p14:tracePt t="57191" x="5424488" y="2778125"/>
          <p14:tracePt t="57207" x="5451475" y="2765425"/>
          <p14:tracePt t="57224" x="5451475" y="2751138"/>
          <p14:tracePt t="57241" x="5451475" y="2738438"/>
          <p14:tracePt t="57242" x="5464175" y="2738438"/>
          <p14:tracePt t="57257" x="5478463" y="2738438"/>
          <p14:tracePt t="57909" x="5464175" y="2765425"/>
          <p14:tracePt t="57916" x="5438775" y="2790825"/>
          <p14:tracePt t="57924" x="5424488" y="2805113"/>
          <p14:tracePt t="57940" x="5397500" y="2859088"/>
          <p14:tracePt t="57957" x="5397500" y="2898775"/>
          <p14:tracePt t="57958" x="5384800" y="2925763"/>
          <p14:tracePt t="57973" x="5357813" y="2979738"/>
          <p14:tracePt t="57990" x="5330825" y="3033713"/>
          <p14:tracePt t="58007" x="5316538" y="3127375"/>
          <p14:tracePt t="58023" x="5303838" y="3194050"/>
          <p14:tracePt t="58040" x="5264150" y="3287713"/>
          <p14:tracePt t="58057" x="5237163" y="3408363"/>
          <p14:tracePt t="58073" x="5222875" y="3502025"/>
          <p14:tracePt t="58090" x="5210175" y="3570288"/>
          <p14:tracePt t="58091" x="5210175" y="3609975"/>
          <p14:tracePt t="58107" x="5195888" y="3690938"/>
          <p14:tracePt t="58124" x="5183188" y="3757613"/>
          <p14:tracePt t="58140" x="5168900" y="3851275"/>
          <p14:tracePt t="58157" x="5156200" y="3905250"/>
          <p14:tracePt t="58173" x="5141913" y="3959225"/>
          <p14:tracePt t="58174" x="5129213" y="3971925"/>
          <p14:tracePt t="58190" x="5116513" y="4025900"/>
          <p14:tracePt t="58206" x="5116513" y="4052888"/>
          <p14:tracePt t="58224" x="5089525" y="4106863"/>
          <p14:tracePt t="58240" x="5089525" y="4133850"/>
          <p14:tracePt t="58256" x="5089525" y="4160838"/>
          <p14:tracePt t="58273" x="5075238" y="4214813"/>
          <p14:tracePt t="58290" x="5075238" y="4227513"/>
          <p14:tracePt t="58307" x="5075238" y="4267200"/>
          <p14:tracePt t="58323" x="5075238" y="4281488"/>
          <p14:tracePt t="58340" x="5075238" y="4308475"/>
          <p14:tracePt t="58356" x="5075238" y="4335463"/>
          <p14:tracePt t="58373" x="5075238" y="4348163"/>
          <p14:tracePt t="58390" x="5075238" y="4362450"/>
          <p14:tracePt t="58391" x="5075238" y="4375150"/>
          <p14:tracePt t="58406" x="5075238" y="4387850"/>
          <p14:tracePt t="58440" x="5075238" y="4402138"/>
          <p14:tracePt t="58454" x="5075238" y="4414838"/>
          <p14:tracePt t="58468" x="5075238" y="4429125"/>
          <p14:tracePt t="58489" x="5075238" y="4441825"/>
          <p14:tracePt t="58502" x="5075238" y="4456113"/>
          <p14:tracePt t="58524" x="5075238" y="4468813"/>
          <p14:tracePt t="58537" x="5089525" y="4468813"/>
          <p14:tracePt t="58551" x="5089525" y="4483100"/>
          <p14:tracePt t="58558" x="5102225" y="4483100"/>
          <p14:tracePt t="58579" x="5116513" y="4483100"/>
          <p14:tracePt t="58593" x="5129213" y="4483100"/>
          <p14:tracePt t="58621" x="5141913" y="4483100"/>
          <p14:tracePt t="58642" x="5156200" y="4483100"/>
          <p14:tracePt t="58656" x="5168900" y="4483100"/>
          <p14:tracePt t="58677" x="5183188" y="4483100"/>
          <p14:tracePt t="58691" x="5195888" y="4483100"/>
          <p14:tracePt t="58705" x="5210175" y="4483100"/>
          <p14:tracePt t="58726" x="5222875" y="4483100"/>
          <p14:tracePt t="58733" x="5237163" y="4483100"/>
          <p14:tracePt t="58747" x="5249863" y="4483100"/>
          <p14:tracePt t="58756" x="5264150" y="4483100"/>
          <p14:tracePt t="58773" x="5291138" y="4483100"/>
          <p14:tracePt t="58789" x="5303838" y="4483100"/>
          <p14:tracePt t="58806" x="5330825" y="4483100"/>
          <p14:tracePt t="58823" x="5357813" y="4483100"/>
          <p14:tracePt t="58823" x="5370513" y="4483100"/>
          <p14:tracePt t="58845" x="5384800" y="4483100"/>
          <p14:tracePt t="58856" x="5397500" y="4483100"/>
          <p14:tracePt t="58873" x="5424488" y="4483100"/>
          <p14:tracePt t="58889" x="5438775" y="4483100"/>
          <p14:tracePt t="58906" x="5451475" y="4483100"/>
          <p14:tracePt t="58907" x="5464175" y="4483100"/>
          <p14:tracePt t="58923" x="5491163" y="4483100"/>
          <p14:tracePt t="58939" x="5518150" y="4495800"/>
          <p14:tracePt t="58956" x="5545138" y="4495800"/>
          <p14:tracePt t="58973" x="5572125" y="4495800"/>
          <p14:tracePt t="58989" x="5599113" y="4495800"/>
          <p14:tracePt t="59006" x="5626100" y="4495800"/>
          <p14:tracePt t="59022" x="5653088" y="4495800"/>
          <p14:tracePt t="59039" x="5665788" y="4495800"/>
          <p14:tracePt t="59040" x="5680075" y="4495800"/>
          <p14:tracePt t="59056" x="5692775" y="4495800"/>
          <p14:tracePt t="59072" x="5707063" y="4495800"/>
          <p14:tracePt t="59089" x="5746750" y="4495800"/>
          <p14:tracePt t="59106" x="5761038" y="4495800"/>
          <p14:tracePt t="59123" x="5773738" y="4495800"/>
          <p14:tracePt t="59139" x="5813425" y="4495800"/>
          <p14:tracePt t="59156" x="5840413" y="4495800"/>
          <p14:tracePt t="59173" x="5867400" y="4495800"/>
          <p14:tracePt t="59189" x="5894388" y="4495800"/>
          <p14:tracePt t="59206" x="5908675" y="4495800"/>
          <p14:tracePt t="59222" x="5948363" y="4495800"/>
          <p14:tracePt t="59239" x="5975350" y="4495800"/>
          <p14:tracePt t="59256" x="5988050" y="4510088"/>
          <p14:tracePt t="59256" x="6002338" y="4510088"/>
          <p14:tracePt t="59272" x="6029325" y="4510088"/>
          <p14:tracePt t="59289" x="6042025" y="4510088"/>
          <p14:tracePt t="59306" x="6083300" y="4510088"/>
          <p14:tracePt t="59322" x="6108700" y="4510088"/>
          <p14:tracePt t="59340" x="6122988" y="4510088"/>
          <p14:tracePt t="59355" x="6149975" y="4510088"/>
          <p14:tracePt t="59373" x="6162675" y="4510088"/>
          <p14:tracePt t="59389" x="6189663" y="4510088"/>
          <p14:tracePt t="59406" x="6216650" y="4510088"/>
          <p14:tracePt t="59422" x="6230938" y="4510088"/>
          <p14:tracePt t="59439" x="6256338" y="4510088"/>
          <p14:tracePt t="59456" x="6270625" y="4510088"/>
          <p14:tracePt t="59480" x="6283325" y="4510088"/>
          <p14:tracePt t="59494" x="6297613" y="4510088"/>
          <p14:tracePt t="59515" x="6310313" y="4510088"/>
          <p14:tracePt t="59528" x="6324600" y="4510088"/>
          <p14:tracePt t="59578" x="6337300" y="4510088"/>
          <p14:tracePt t="60129" x="6324600" y="4510088"/>
          <p14:tracePt t="60136" x="6310313" y="4510088"/>
          <p14:tracePt t="60150" x="6297613" y="4510088"/>
          <p14:tracePt t="60157" x="6283325" y="4510088"/>
          <p14:tracePt t="60172" x="6270625" y="4510088"/>
          <p14:tracePt t="60188" x="6243638" y="4510088"/>
          <p14:tracePt t="60206" x="6216650" y="4510088"/>
          <p14:tracePt t="60221" x="6203950" y="4510088"/>
          <p14:tracePt t="60238" x="6189663" y="4510088"/>
          <p14:tracePt t="60255" x="6149975" y="4510088"/>
          <p14:tracePt t="60271" x="6122988" y="4510088"/>
          <p14:tracePt t="60288" x="6096000" y="4510088"/>
          <p14:tracePt t="60305" x="6056313" y="4510088"/>
          <p14:tracePt t="60322" x="6029325" y="4510088"/>
          <p14:tracePt t="60338" x="5975350" y="4510088"/>
          <p14:tracePt t="60355" x="5948363" y="4510088"/>
          <p14:tracePt t="60371" x="5921375" y="4510088"/>
          <p14:tracePt t="60388" x="5881688" y="4510088"/>
          <p14:tracePt t="60405" x="5840413" y="4510088"/>
          <p14:tracePt t="60422" x="5827713" y="4495800"/>
          <p14:tracePt t="60422" x="5813425" y="4495800"/>
          <p14:tracePt t="60438" x="5786438" y="4495800"/>
          <p14:tracePt t="60455" x="5761038" y="4483100"/>
          <p14:tracePt t="60471" x="5746750" y="4483100"/>
          <p14:tracePt t="60488" x="5719763" y="4483100"/>
          <p14:tracePt t="60505" x="5692775" y="4483100"/>
          <p14:tracePt t="60521" x="5680075" y="4483100"/>
          <p14:tracePt t="60538" x="5665788" y="4483100"/>
          <p14:tracePt t="60555" x="5653088" y="4483100"/>
          <p14:tracePt t="60571" x="5638800" y="4468813"/>
          <p14:tracePt t="60588" x="5626100" y="4468813"/>
          <p14:tracePt t="60605" x="5613400" y="4468813"/>
          <p14:tracePt t="60621" x="5599113" y="4468813"/>
          <p14:tracePt t="60638" x="5586413" y="4468813"/>
          <p14:tracePt t="60655" x="5572125" y="4468813"/>
          <p14:tracePt t="60671" x="5559425" y="4468813"/>
          <p14:tracePt t="60688" x="5545138" y="4468813"/>
          <p14:tracePt t="60705" x="5532438" y="4468813"/>
          <p14:tracePt t="60729" x="5518150" y="4468813"/>
          <p14:tracePt t="60891" x="5532438" y="4468813"/>
          <p14:tracePt t="60905" x="5545138" y="4468813"/>
          <p14:tracePt t="60911" x="5559425" y="4468813"/>
          <p14:tracePt t="60925" x="5572125" y="4468813"/>
          <p14:tracePt t="60937" x="5586413" y="4468813"/>
          <p14:tracePt t="60954" x="5599113" y="4468813"/>
          <p14:tracePt t="60971" x="5613400" y="4468813"/>
          <p14:tracePt t="60988" x="5653088" y="4468813"/>
          <p14:tracePt t="61004" x="5665788" y="4468813"/>
          <p14:tracePt t="61022" x="5680075" y="4468813"/>
          <p14:tracePt t="61037" x="5692775" y="4468813"/>
          <p14:tracePt t="61054" x="5707063" y="4468813"/>
          <p14:tracePt t="61071" x="5719763" y="4468813"/>
          <p14:tracePt t="61088" x="5734050" y="4468813"/>
          <p14:tracePt t="61104" x="5746750" y="4468813"/>
          <p14:tracePt t="61121" x="5773738" y="4468813"/>
          <p14:tracePt t="61138" x="5786438" y="4468813"/>
          <p14:tracePt t="61154" x="5813425" y="4468813"/>
          <p14:tracePt t="61155" x="5827713" y="4468813"/>
          <p14:tracePt t="61170" x="5840413" y="4468813"/>
          <p14:tracePt t="61188" x="5854700" y="4468813"/>
          <p14:tracePt t="61205" x="5894388" y="4456113"/>
          <p14:tracePt t="61221" x="5908675" y="4456113"/>
          <p14:tracePt t="61239" x="5921375" y="4456113"/>
          <p14:tracePt t="61254" x="5935663" y="4456113"/>
          <p14:tracePt t="61270" x="5961063" y="4456113"/>
          <p14:tracePt t="61288" x="5988050" y="4456113"/>
          <p14:tracePt t="61304" x="6002338" y="4456113"/>
          <p14:tracePt t="61321" x="6015038" y="4456113"/>
          <p14:tracePt t="61337" x="6029325" y="4456113"/>
          <p14:tracePt t="61354" x="6042025" y="4456113"/>
          <p14:tracePt t="61371" x="6056313" y="4456113"/>
          <p14:tracePt t="61399" x="6069013" y="4456113"/>
          <p14:tracePt t="61414" x="6083300" y="4456113"/>
          <p14:tracePt t="61427" x="6096000" y="4456113"/>
          <p14:tracePt t="61448" x="6108700" y="4456113"/>
          <p14:tracePt t="61462" x="6122988" y="4456113"/>
          <p14:tracePt t="61476" x="6135688" y="4456113"/>
          <p14:tracePt t="61511" x="6149975" y="4456113"/>
          <p14:tracePt t="61539" x="6162675" y="4456113"/>
          <p14:tracePt t="61609" x="6176963" y="4456113"/>
          <p14:tracePt t="61644" x="6189663" y="4441825"/>
          <p14:tracePt t="61672" x="6203950" y="4441825"/>
          <p14:tracePt t="61700" x="6216650" y="4441825"/>
          <p14:tracePt t="61735" x="6230938" y="4441825"/>
          <p14:tracePt t="61748" x="6243638" y="4441825"/>
          <p14:tracePt t="61762" x="6256338" y="4441825"/>
          <p14:tracePt t="61776" x="6256338" y="4429125"/>
          <p14:tracePt t="61787" x="6270625" y="4429125"/>
          <p14:tracePt t="61804" x="6283325" y="4414838"/>
          <p14:tracePt t="61820" x="6297613" y="4402138"/>
          <p14:tracePt t="61854" x="6310313" y="4402138"/>
          <p14:tracePt t="62658" x="6324600" y="4402138"/>
          <p14:tracePt t="62665" x="6351588" y="4387850"/>
          <p14:tracePt t="62672" x="6364288" y="4387850"/>
          <p14:tracePt t="62686" x="6391275" y="4387850"/>
          <p14:tracePt t="62703" x="6418263" y="4387850"/>
          <p14:tracePt t="62719" x="6457950" y="4387850"/>
          <p14:tracePt t="62736" x="6484938" y="4362450"/>
          <p14:tracePt t="62753" x="6499225" y="4348163"/>
          <p14:tracePt t="62770" x="6538913" y="4335463"/>
          <p14:tracePt t="62786" x="6553200" y="4321175"/>
          <p14:tracePt t="62803" x="6553200" y="4308475"/>
          <p14:tracePt t="62819" x="6565900" y="4308475"/>
          <p14:tracePt t="62836" x="6578600" y="4308475"/>
          <p14:tracePt t="62853" x="6592888" y="4294188"/>
          <p14:tracePt t="62869" x="6605588" y="4281488"/>
          <p14:tracePt t="62887" x="6619875" y="4281488"/>
          <p14:tracePt t="62903" x="6632575" y="4281488"/>
          <p14:tracePt t="62919" x="6646863" y="4267200"/>
          <p14:tracePt t="62937" x="6646863" y="4254500"/>
          <p14:tracePt t="62953" x="6659563" y="4254500"/>
          <p14:tracePt t="62969" x="6673850" y="4254500"/>
          <p14:tracePt t="62986" x="6686550" y="4240213"/>
          <p14:tracePt t="63003" x="6700838" y="4240213"/>
          <p14:tracePt t="63019" x="6713538" y="4240213"/>
          <p14:tracePt t="63036" x="6727825" y="4240213"/>
          <p14:tracePt t="63070" x="6740525" y="4240213"/>
          <p14:tracePt t="63084" x="6753225" y="4240213"/>
          <p14:tracePt t="63098" x="6767513" y="4240213"/>
          <p14:tracePt t="63112" x="6780213" y="4240213"/>
          <p14:tracePt t="63133" x="6794500" y="4240213"/>
          <p14:tracePt t="63168" x="6807200" y="4240213"/>
          <p14:tracePt t="63182" x="6821488" y="4240213"/>
          <p14:tracePt t="63196" x="6834188" y="4240213"/>
          <p14:tracePt t="63217" x="6848475" y="4240213"/>
          <p14:tracePt t="63245" x="6861175" y="4240213"/>
          <p14:tracePt t="63370" x="6848475" y="4240213"/>
          <p14:tracePt t="63377" x="6834188" y="4240213"/>
          <p14:tracePt t="64720" x="6848475" y="4240213"/>
          <p14:tracePt t="64727" x="6915150" y="4227513"/>
          <p14:tracePt t="64734" x="6954838" y="4214813"/>
          <p14:tracePt t="64751" x="7062788" y="4187825"/>
          <p14:tracePt t="64768" x="7170738" y="4160838"/>
          <p14:tracePt t="64769" x="7210425" y="4160838"/>
          <p14:tracePt t="64784" x="7318375" y="4119563"/>
          <p14:tracePt t="64801" x="7424738" y="4092575"/>
          <p14:tracePt t="64818" x="7572375" y="4067175"/>
          <p14:tracePt t="64835" x="7653338" y="4040188"/>
          <p14:tracePt t="64852" x="7734300" y="4013200"/>
          <p14:tracePt t="64852" x="7761288" y="3998913"/>
          <p14:tracePt t="64868" x="7800975" y="3986213"/>
          <p14:tracePt t="64884" x="7854950" y="3959225"/>
          <p14:tracePt t="64901" x="7881938" y="3932238"/>
          <p14:tracePt t="64918" x="7921625" y="3905250"/>
          <p14:tracePt t="64934" x="7948613" y="3878263"/>
          <p14:tracePt t="64951" x="7989888" y="3838575"/>
          <p14:tracePt t="64968" x="8029575" y="3797300"/>
          <p14:tracePt t="64985" x="8069263" y="3771900"/>
          <p14:tracePt t="64985" x="8083550" y="3744913"/>
          <p14:tracePt t="65001" x="8123238" y="3703638"/>
          <p14:tracePt t="65018" x="8137525" y="3676650"/>
          <p14:tracePt t="65035" x="8150225" y="3636963"/>
          <p14:tracePt t="65051" x="8164513" y="3597275"/>
          <p14:tracePt t="65068" x="8189913" y="3543300"/>
          <p14:tracePt t="65084" x="8216900" y="3449638"/>
          <p14:tracePt t="65101" x="8243888" y="3381375"/>
          <p14:tracePt t="65118" x="8285163" y="3302000"/>
          <p14:tracePt t="65134" x="8297863" y="3248025"/>
          <p14:tracePt t="65151" x="8312150" y="3194050"/>
          <p14:tracePt t="65168" x="8312150" y="3127375"/>
          <p14:tracePt t="65184" x="8324850" y="3086100"/>
          <p14:tracePt t="65201" x="8324850" y="3033713"/>
          <p14:tracePt t="65217" x="8324850" y="2979738"/>
          <p14:tracePt t="65234" x="8324850" y="2938463"/>
          <p14:tracePt t="65251" x="8324850" y="2913063"/>
          <p14:tracePt t="65268" x="8324850" y="2871788"/>
          <p14:tracePt t="65284" x="8324850" y="2844800"/>
          <p14:tracePt t="65285" x="8324850" y="2817813"/>
          <p14:tracePt t="65301" x="8324850" y="2805113"/>
          <p14:tracePt t="65318" x="8324850" y="2765425"/>
          <p14:tracePt t="65334" x="8324850" y="2724150"/>
          <p14:tracePt t="65350" x="8324850" y="2697163"/>
          <p14:tracePt t="65368" x="8324850" y="2657475"/>
          <p14:tracePt t="65384" x="8324850" y="2630488"/>
          <p14:tracePt t="65401" x="8324850" y="2617788"/>
          <p14:tracePt t="65418" x="8324850" y="2576513"/>
          <p14:tracePt t="65434" x="8324850" y="2563813"/>
          <p14:tracePt t="65451" x="8324850" y="2536825"/>
          <p14:tracePt t="65467" x="8297863" y="2482850"/>
          <p14:tracePt t="65484" x="8285163" y="2443163"/>
          <p14:tracePt t="65501" x="8285163" y="2428875"/>
          <p14:tracePt t="65501" x="8270875" y="2416175"/>
          <p14:tracePt t="65518" x="8258175" y="2374900"/>
          <p14:tracePt t="65534" x="8243888" y="2347913"/>
          <p14:tracePt t="65551" x="8216900" y="2268538"/>
          <p14:tracePt t="65567" x="8204200" y="2227263"/>
          <p14:tracePt t="65584" x="8177213" y="2187575"/>
          <p14:tracePt t="65601" x="8164513" y="2120900"/>
          <p14:tracePt t="65617" x="8150225" y="2093913"/>
          <p14:tracePt t="65634" x="8137525" y="2052638"/>
          <p14:tracePt t="65651" x="8123238" y="2012950"/>
          <p14:tracePt t="65667" x="8110538" y="2000250"/>
          <p14:tracePt t="65684" x="8083550" y="1946275"/>
          <p14:tracePt t="65701" x="8069263" y="1905000"/>
          <p14:tracePt t="65717" x="8056563" y="1892300"/>
          <p14:tracePt t="65718" x="8056563" y="1865313"/>
          <p14:tracePt t="65734" x="8029575" y="1838325"/>
          <p14:tracePt t="65750" x="8016875" y="1798638"/>
          <p14:tracePt t="65767" x="8002588" y="1757363"/>
          <p14:tracePt t="65783" x="7989888" y="1731963"/>
          <p14:tracePt t="65801" x="7975600" y="1704975"/>
          <p14:tracePt t="65817" x="7975600" y="1690688"/>
          <p14:tracePt t="65833" x="7962900" y="1663700"/>
          <p14:tracePt t="65851" x="7948613" y="1624013"/>
          <p14:tracePt t="65867" x="7935913" y="1624013"/>
          <p14:tracePt t="66209" x="7908925" y="1624013"/>
          <p14:tracePt t="66216" x="7881938" y="1624013"/>
          <p14:tracePt t="66223" x="7854950" y="1609725"/>
          <p14:tracePt t="66233" x="7827963" y="1597025"/>
          <p14:tracePt t="66250" x="7747000" y="1597025"/>
          <p14:tracePt t="66250" x="7720013" y="1584325"/>
          <p14:tracePt t="66266" x="7653338" y="1570038"/>
          <p14:tracePt t="66283" x="7572375" y="1557338"/>
          <p14:tracePt t="66300" x="7466013" y="1557338"/>
          <p14:tracePt t="66317" x="7412038" y="1530350"/>
          <p14:tracePt t="66333" x="7358063" y="1516063"/>
          <p14:tracePt t="66334" x="7318375" y="1503363"/>
          <p14:tracePt t="66350" x="7264400" y="1503363"/>
          <p14:tracePt t="66366" x="7210425" y="1489075"/>
          <p14:tracePt t="66384" x="7156450" y="1476375"/>
          <p14:tracePt t="66400" x="7116763" y="1462088"/>
          <p14:tracePt t="66417" x="7102475" y="1462088"/>
          <p14:tracePt t="66433" x="7062788" y="1449388"/>
          <p14:tracePt t="66450" x="7035800" y="1449388"/>
          <p14:tracePt t="66475" x="7023100" y="1449388"/>
          <p14:tracePt t="66488" x="7008813" y="1449388"/>
          <p14:tracePt t="66551" x="7023100" y="1449388"/>
          <p14:tracePt t="66565" x="7035800" y="1449388"/>
          <p14:tracePt t="66572" x="7062788" y="1449388"/>
          <p14:tracePt t="66583" x="7075488" y="1449388"/>
          <p14:tracePt t="66600" x="7129463" y="1462088"/>
          <p14:tracePt t="66616" x="7170738" y="1462088"/>
          <p14:tracePt t="66633" x="7210425" y="1462088"/>
          <p14:tracePt t="66650" x="7277100" y="1476375"/>
          <p14:tracePt t="66666" x="7291388" y="1489075"/>
          <p14:tracePt t="66684" x="7345363" y="1503363"/>
          <p14:tracePt t="66699" x="7372350" y="1516063"/>
          <p14:tracePt t="66716" x="7385050" y="1530350"/>
          <p14:tracePt t="66733" x="7412038" y="1557338"/>
          <p14:tracePt t="66749" x="7424738" y="1570038"/>
          <p14:tracePt t="66766" x="7424738" y="1584325"/>
          <p14:tracePt t="66767" x="7439025" y="1597025"/>
          <p14:tracePt t="66783" x="7451725" y="1609725"/>
          <p14:tracePt t="66799" x="7466013" y="1636713"/>
          <p14:tracePt t="66816" x="7466013" y="1677988"/>
          <p14:tracePt t="66833" x="7478713" y="1717675"/>
          <p14:tracePt t="66849" x="7478713" y="1731963"/>
          <p14:tracePt t="66866" x="7478713" y="1771650"/>
          <p14:tracePt t="66883" x="7478713" y="1798638"/>
          <p14:tracePt t="66899" x="7478713" y="1811338"/>
          <p14:tracePt t="66916" x="7478713" y="1852613"/>
          <p14:tracePt t="66933" x="7478713" y="1879600"/>
          <p14:tracePt t="66949" x="7466013" y="1905000"/>
          <p14:tracePt t="66966" x="7451725" y="1919288"/>
          <p14:tracePt t="66983" x="7439025" y="1946275"/>
          <p14:tracePt t="66983" x="7439025" y="1958975"/>
          <p14:tracePt t="66999" x="7424738" y="1973263"/>
          <p14:tracePt t="67016" x="7412038" y="1985963"/>
          <p14:tracePt t="67033" x="7397750" y="2012950"/>
          <p14:tracePt t="67049" x="7397750" y="2027238"/>
          <p14:tracePt t="67066" x="7385050" y="2039938"/>
          <p14:tracePt t="67082" x="7372350" y="2052638"/>
          <p14:tracePt t="67099" x="7358063" y="2052638"/>
          <p14:tracePt t="67116" x="7345363" y="2052638"/>
          <p14:tracePt t="67133" x="7331075" y="2052638"/>
          <p14:tracePt t="67150" x="7318375" y="2052638"/>
          <p14:tracePt t="67313" x="7304088" y="2052638"/>
          <p14:tracePt t="67375" x="7291388" y="2052638"/>
          <p14:tracePt t="67465" x="7277100" y="2052638"/>
          <p14:tracePt t="68087" x="7264400" y="2052638"/>
          <p14:tracePt t="68205" x="7250113" y="2052638"/>
          <p14:tracePt t="68276" x="7237413" y="2052638"/>
          <p14:tracePt t="68478" x="7223125" y="2052638"/>
          <p14:tracePt t="68519" x="7210425" y="2052638"/>
          <p14:tracePt t="68554" x="7197725" y="2052638"/>
          <p14:tracePt t="68597" x="7183438" y="2052638"/>
          <p14:tracePt t="68624" x="7170738" y="2052638"/>
          <p14:tracePt t="68659" x="7170738" y="2066925"/>
          <p14:tracePt t="68666" x="7156450" y="2066925"/>
          <p14:tracePt t="68680" x="7143750" y="2066925"/>
          <p14:tracePt t="68701" x="7129463" y="2066925"/>
          <p14:tracePt t="68715" x="7116763" y="2066925"/>
          <p14:tracePt t="68729" x="7102475" y="2079625"/>
          <p14:tracePt t="68750" x="7089775" y="2079625"/>
          <p14:tracePt t="68771" x="7089775" y="2093913"/>
          <p14:tracePt t="68777" x="7075488" y="2093913"/>
          <p14:tracePt t="68799" x="7062788" y="2093913"/>
          <p14:tracePt t="68806" x="7050088" y="2106613"/>
          <p14:tracePt t="68814" x="7035800" y="2106613"/>
          <p14:tracePt t="68831" x="7008813" y="2106613"/>
          <p14:tracePt t="68848" x="7008813" y="2120900"/>
          <p14:tracePt t="68848" x="6996113" y="2120900"/>
          <p14:tracePt t="68864" x="6981825" y="2120900"/>
          <p14:tracePt t="68882" x="6954838" y="2120900"/>
          <p14:tracePt t="68882" x="6942138" y="2120900"/>
          <p14:tracePt t="68897" x="6927850" y="2120900"/>
          <p14:tracePt t="68915" x="6915150" y="2120900"/>
          <p14:tracePt t="68931" x="6875463" y="2120900"/>
          <p14:tracePt t="68948" x="6848475" y="2120900"/>
          <p14:tracePt t="68973" x="6834188" y="2120900"/>
          <p14:tracePt t="68987" x="6821488" y="2120900"/>
          <p14:tracePt t="69008" x="6807200" y="2120900"/>
          <p14:tracePt t="69022" x="6794500" y="2120900"/>
          <p14:tracePt t="69031" x="6794500" y="2133600"/>
          <p14:tracePt t="69048" x="6780213" y="2133600"/>
          <p14:tracePt t="69071" x="6767513" y="2133600"/>
          <p14:tracePt t="69176" x="6753225" y="2133600"/>
          <p14:tracePt t="69253" x="6740525" y="2133600"/>
          <p14:tracePt t="69343" x="6727825" y="2133600"/>
          <p14:tracePt t="69371" x="6727825" y="2147888"/>
          <p14:tracePt t="69748" x="6713538" y="2147888"/>
          <p14:tracePt t="69783" x="6700838" y="2147888"/>
          <p14:tracePt t="69798" x="6700838" y="2160588"/>
          <p14:tracePt t="69853" x="6686550" y="2160588"/>
          <p14:tracePt t="69888" x="6673850" y="2160588"/>
          <p14:tracePt t="69894" x="6673850" y="2174875"/>
          <p14:tracePt t="69950" x="6659563" y="2174875"/>
          <p14:tracePt t="70007" x="6646863" y="2174875"/>
          <p14:tracePt t="70056" x="6632575" y="2174875"/>
          <p14:tracePt t="70125" x="6619875" y="2174875"/>
          <p14:tracePt t="70202" x="6619875" y="2187575"/>
          <p14:tracePt t="70223" x="6605588" y="2187575"/>
          <p14:tracePt t="70264" x="6592888" y="2187575"/>
          <p14:tracePt t="70313" x="6578600" y="2187575"/>
          <p14:tracePt t="70404" x="6565900" y="2187575"/>
          <p14:tracePt t="70446" x="6553200" y="2187575"/>
          <p14:tracePt t="70453" x="6553200" y="2200275"/>
          <p14:tracePt t="70474" x="6538913" y="2200275"/>
          <p14:tracePt t="70544" x="6526213" y="2200275"/>
          <p14:tracePt t="70641" x="6526213" y="2187575"/>
          <p14:tracePt t="70663" x="6526213" y="2174875"/>
          <p14:tracePt t="70676" x="6526213" y="2160588"/>
          <p14:tracePt t="70690" x="6526213" y="2147888"/>
          <p14:tracePt t="70704" x="6511925" y="2147888"/>
          <p14:tracePt t="70713" x="6511925" y="2133600"/>
          <p14:tracePt t="70747" x="6511925" y="2120900"/>
          <p14:tracePt t="70767" x="6511925" y="2106613"/>
          <p14:tracePt t="70837" x="6526213" y="2106613"/>
          <p14:tracePt t="70872" x="6538913" y="2106613"/>
          <p14:tracePt t="70878" x="6553200" y="2093913"/>
          <p14:tracePt t="70885" x="6565900" y="2093913"/>
          <p14:tracePt t="70900" x="6578600" y="2093913"/>
          <p14:tracePt t="70913" x="6605588" y="2093913"/>
          <p14:tracePt t="70929" x="6619875" y="2079625"/>
          <p14:tracePt t="70946" x="6659563" y="2079625"/>
          <p14:tracePt t="70963" x="6686550" y="2066925"/>
          <p14:tracePt t="70979" x="6713538" y="2066925"/>
          <p14:tracePt t="70996" x="6727825" y="2066925"/>
          <p14:tracePt t="71013" x="6767513" y="2066925"/>
          <p14:tracePt t="71029" x="6780213" y="2066925"/>
          <p14:tracePt t="71046" x="6807200" y="2066925"/>
          <p14:tracePt t="71063" x="6834188" y="2066925"/>
          <p14:tracePt t="71079" x="6848475" y="2066925"/>
          <p14:tracePt t="71096" x="6875463" y="2066925"/>
          <p14:tracePt t="71113" x="6900863" y="2066925"/>
          <p14:tracePt t="71129" x="6927850" y="2066925"/>
          <p14:tracePt t="71146" x="6942138" y="2066925"/>
          <p14:tracePt t="71163" x="6969125" y="2052638"/>
          <p14:tracePt t="71179" x="6996113" y="2052638"/>
          <p14:tracePt t="71196" x="7008813" y="2052638"/>
          <p14:tracePt t="71213" x="7035800" y="2052638"/>
          <p14:tracePt t="71213" x="7050088" y="2052638"/>
          <p14:tracePt t="71229" x="7062788" y="2052638"/>
          <p14:tracePt t="71246" x="7075488" y="2052638"/>
          <p14:tracePt t="71262" x="7089775" y="2052638"/>
          <p14:tracePt t="71291" x="7102475" y="2052638"/>
          <p14:tracePt t="71297" x="7116763" y="2052638"/>
          <p14:tracePt t="71318" x="7129463" y="2052638"/>
          <p14:tracePt t="71332" x="7143750" y="2052638"/>
          <p14:tracePt t="71346" x="7156450" y="2052638"/>
          <p14:tracePt t="71374" x="7170738" y="2052638"/>
          <p14:tracePt t="71396" x="7183438" y="2052638"/>
          <p14:tracePt t="71409" x="7197725" y="2052638"/>
          <p14:tracePt t="71423" x="7210425" y="2052638"/>
          <p14:tracePt t="71444" x="7223125" y="2052638"/>
          <p14:tracePt t="71458" x="7237413" y="2052638"/>
          <p14:tracePt t="71493" x="7250113" y="2052638"/>
          <p14:tracePt t="71556" x="7250113" y="2039938"/>
          <p14:tracePt t="71619" x="7250113" y="2027238"/>
          <p14:tracePt t="72184" x="7264400" y="2027238"/>
          <p14:tracePt t="72198" x="7277100" y="2027238"/>
          <p14:tracePt t="72219" x="7291388" y="2027238"/>
          <p14:tracePt t="72233" x="7304088" y="2027238"/>
          <p14:tracePt t="72254" x="7318375" y="2027238"/>
          <p14:tracePt t="72282" x="7331075" y="2027238"/>
          <p14:tracePt t="72303" x="7345363" y="2027238"/>
          <p14:tracePt t="72317" x="7358063" y="2027238"/>
          <p14:tracePt t="72330" x="7372350" y="2012950"/>
          <p14:tracePt t="72351" x="7385050" y="2012950"/>
          <p14:tracePt t="72365" x="7397750" y="2012950"/>
          <p14:tracePt t="72401" x="7412038" y="2012950"/>
          <p14:tracePt t="72414" x="7424738" y="2012950"/>
          <p14:tracePt t="72428" x="7439025" y="2012950"/>
          <p14:tracePt t="72449" x="7451725" y="2012950"/>
          <p14:tracePt t="72463" x="7466013" y="2012950"/>
          <p14:tracePt t="72484" x="7478713" y="2012950"/>
          <p14:tracePt t="72512" x="7493000" y="2012950"/>
          <p14:tracePt t="72533" x="7505700" y="2012950"/>
          <p14:tracePt t="72547" x="7519988" y="2012950"/>
          <p14:tracePt t="72561" x="7532688" y="2012950"/>
          <p14:tracePt t="72582" x="7545388" y="2027238"/>
          <p14:tracePt t="72603" x="7545388" y="2039938"/>
          <p14:tracePt t="72610" x="7545388" y="2052638"/>
          <p14:tracePt t="72624" x="7545388" y="2066925"/>
          <p14:tracePt t="72631" x="7545388" y="2079625"/>
          <p14:tracePt t="72645" x="7545388" y="2093913"/>
          <p14:tracePt t="72661" x="7545388" y="2120900"/>
          <p14:tracePt t="72678" x="7545388" y="2133600"/>
          <p14:tracePt t="72695" x="7545388" y="2160588"/>
          <p14:tracePt t="72711" x="7545388" y="2187575"/>
          <p14:tracePt t="72728" x="7545388" y="2214563"/>
          <p14:tracePt t="72745" x="7545388" y="2227263"/>
          <p14:tracePt t="72761" x="7545388" y="2254250"/>
          <p14:tracePt t="72778" x="7505700" y="2281238"/>
          <p14:tracePt t="72795" x="7478713" y="2308225"/>
          <p14:tracePt t="72811" x="7466013" y="2335213"/>
          <p14:tracePt t="72812" x="7451725" y="2347913"/>
          <p14:tracePt t="72828" x="7424738" y="2374900"/>
          <p14:tracePt t="72845" x="7397750" y="2374900"/>
          <p14:tracePt t="72861" x="7385050" y="2416175"/>
          <p14:tracePt t="72878" x="7358063" y="2416175"/>
          <p14:tracePt t="72894" x="7331075" y="2428875"/>
          <p14:tracePt t="72911" x="7318375" y="2443163"/>
          <p14:tracePt t="72928" x="7291388" y="2443163"/>
          <p14:tracePt t="72945" x="7250113" y="2470150"/>
          <p14:tracePt t="72961" x="7237413" y="2470150"/>
          <p14:tracePt t="72978" x="7210425" y="2482850"/>
          <p14:tracePt t="72995" x="7183438" y="2509838"/>
          <p14:tracePt t="73011" x="7156450" y="2522538"/>
          <p14:tracePt t="73028" x="7143750" y="2522538"/>
          <p14:tracePt t="73028" x="7129463" y="2522538"/>
          <p14:tracePt t="73044" x="7116763" y="2536825"/>
          <p14:tracePt t="73061" x="7089775" y="2536825"/>
          <p14:tracePt t="73078" x="7075488" y="2536825"/>
          <p14:tracePt t="73094" x="7075488" y="2549525"/>
          <p14:tracePt t="73111" x="7062788" y="2549525"/>
          <p14:tracePt t="73127" x="7050088" y="2563813"/>
          <p14:tracePt t="73144" x="7035800" y="2563813"/>
          <p14:tracePt t="73162" x="7023100" y="2576513"/>
          <p14:tracePt t="73178" x="7008813" y="2576513"/>
          <p14:tracePt t="73195" x="6996113" y="2576513"/>
          <p14:tracePt t="73211" x="6996113" y="2590800"/>
          <p14:tracePt t="73238" x="6981825" y="2590800"/>
          <p14:tracePt t="73252" x="6969125" y="2590800"/>
          <p14:tracePt t="73280" x="6954838" y="2590800"/>
          <p14:tracePt t="73287" x="6954838" y="2603500"/>
          <p14:tracePt t="73294" x="6942138" y="2603500"/>
          <p14:tracePt t="73311" x="6927850" y="2603500"/>
          <p14:tracePt t="73329" x="6915150" y="2603500"/>
          <p14:tracePt t="73357" x="6900863" y="2603500"/>
          <p14:tracePt t="73378" x="6888163" y="2603500"/>
          <p14:tracePt t="73392" x="6875463" y="2603500"/>
          <p14:tracePt t="73398" x="6861175" y="2603500"/>
          <p14:tracePt t="73411" x="6848475" y="2617788"/>
          <p14:tracePt t="73428" x="6834188" y="2630488"/>
          <p14:tracePt t="73444" x="6807200" y="2630488"/>
          <p14:tracePt t="73461" x="6780213" y="2630488"/>
          <p14:tracePt t="73461" x="6767513" y="2630488"/>
          <p14:tracePt t="73478" x="6753225" y="2630488"/>
          <p14:tracePt t="73494" x="6727825" y="2630488"/>
          <p14:tracePt t="73511" x="6686550" y="2630488"/>
          <p14:tracePt t="73527" x="6659563" y="2630488"/>
          <p14:tracePt t="73544" x="6632575" y="2630488"/>
          <p14:tracePt t="73545" x="6605588" y="2630488"/>
          <p14:tracePt t="73560" x="6578600" y="2630488"/>
          <p14:tracePt t="73580" x="6565900" y="2630488"/>
          <p14:tracePt t="73594" x="6538913" y="2630488"/>
          <p14:tracePt t="73611" x="6511925" y="2630488"/>
          <p14:tracePt t="73627" x="6499225" y="2630488"/>
          <p14:tracePt t="73644" x="6472238" y="2630488"/>
          <p14:tracePt t="73660" x="6445250" y="2630488"/>
          <p14:tracePt t="73678" x="6418263" y="2630488"/>
          <p14:tracePt t="73694" x="6405563" y="2630488"/>
          <p14:tracePt t="73711" x="6391275" y="2630488"/>
          <p14:tracePt t="73727" x="6378575" y="2630488"/>
          <p14:tracePt t="73744" x="6364288" y="2630488"/>
          <p14:tracePt t="73760" x="6351588" y="2630488"/>
          <p14:tracePt t="73790" x="6337300" y="2630488"/>
          <p14:tracePt t="73803" x="6324600" y="2630488"/>
          <p14:tracePt t="73845" x="6324600" y="2617788"/>
          <p14:tracePt t="73887" x="6324600" y="2603500"/>
          <p14:tracePt t="73901" x="6324600" y="2590800"/>
          <p14:tracePt t="73922" x="6324600" y="2576513"/>
          <p14:tracePt t="73936" x="6324600" y="2563813"/>
          <p14:tracePt t="73943" x="6324600" y="2549525"/>
          <p14:tracePt t="73957" x="6324600" y="2536825"/>
          <p14:tracePt t="73971" x="6324600" y="2522538"/>
          <p14:tracePt t="73978" x="6337300" y="2509838"/>
          <p14:tracePt t="73993" x="6337300" y="2482850"/>
          <p14:tracePt t="74010" x="6337300" y="2470150"/>
          <p14:tracePt t="74027" x="6364288" y="2443163"/>
          <p14:tracePt t="74044" x="6364288" y="2428875"/>
          <p14:tracePt t="74060" x="6378575" y="2416175"/>
          <p14:tracePt t="74077" x="6405563" y="2389188"/>
          <p14:tracePt t="74094" x="6405563" y="2374900"/>
          <p14:tracePt t="74110" x="6418263" y="2335213"/>
          <p14:tracePt t="74127" x="6430963" y="2322513"/>
          <p14:tracePt t="74144" x="6430963" y="2308225"/>
          <p14:tracePt t="74166" x="6430963" y="2295525"/>
          <p14:tracePt t="74180" x="6430963" y="2281238"/>
          <p14:tracePt t="74194" x="6430963" y="2268538"/>
          <p14:tracePt t="74210" x="6445250" y="2254250"/>
          <p14:tracePt t="74229" x="6457950" y="2241550"/>
          <p14:tracePt t="74244" x="6457950" y="2227263"/>
          <p14:tracePt t="74260" x="6472238" y="2227263"/>
          <p14:tracePt t="74278" x="6472238" y="2214563"/>
          <p14:tracePt t="74293" x="6484938" y="2214563"/>
          <p14:tracePt t="74310" x="6484938" y="2200275"/>
          <p14:tracePt t="74327" x="6499225" y="2200275"/>
          <p14:tracePt t="74343" x="6511925" y="2187575"/>
          <p14:tracePt t="74360" x="6526213" y="2174875"/>
          <p14:tracePt t="74376" x="6538913" y="2174875"/>
          <p14:tracePt t="74393" x="6553200" y="2160588"/>
          <p14:tracePt t="74410" x="6565900" y="2160588"/>
          <p14:tracePt t="74427" x="6565900" y="2147888"/>
          <p14:tracePt t="74443" x="6578600" y="2147888"/>
          <p14:tracePt t="74460" x="6605588" y="2147888"/>
          <p14:tracePt t="74477" x="6632575" y="2133600"/>
          <p14:tracePt t="74493" x="6646863" y="2120900"/>
          <p14:tracePt t="74510" x="6673850" y="2093913"/>
          <p14:tracePt t="74526" x="6700838" y="2093913"/>
          <p14:tracePt t="74543" x="6727825" y="2079625"/>
          <p14:tracePt t="74560" x="6740525" y="2066925"/>
          <p14:tracePt t="74576" x="6767513" y="2066925"/>
          <p14:tracePt t="74593" x="6794500" y="2066925"/>
          <p14:tracePt t="74610" x="6794500" y="2052638"/>
          <p14:tracePt t="74627" x="6821488" y="2052638"/>
          <p14:tracePt t="74643" x="6848475" y="2039938"/>
          <p14:tracePt t="74660" x="6861175" y="2039938"/>
          <p14:tracePt t="74676" x="6875463" y="2039938"/>
          <p14:tracePt t="74693" x="6900863" y="2027238"/>
          <p14:tracePt t="74710" x="6927850" y="2027238"/>
          <p14:tracePt t="74726" x="6954838" y="2012950"/>
          <p14:tracePt t="74743" x="6954838" y="2000250"/>
          <p14:tracePt t="74760" x="6981825" y="2000250"/>
          <p14:tracePt t="74776" x="6996113" y="2000250"/>
          <p14:tracePt t="74793" x="7008813" y="2000250"/>
          <p14:tracePt t="74809" x="7035800" y="2000250"/>
          <p14:tracePt t="74826" x="7062788" y="1985963"/>
          <p14:tracePt t="74844" x="7089775" y="1985963"/>
          <p14:tracePt t="74859" x="7102475" y="1985963"/>
          <p14:tracePt t="74876" x="7116763" y="1973263"/>
          <p14:tracePt t="74893" x="7129463" y="1973263"/>
          <p14:tracePt t="74909" x="7143750" y="1973263"/>
          <p14:tracePt t="74926" x="7156450" y="1973263"/>
          <p14:tracePt t="74927" x="7170738" y="1973263"/>
          <p14:tracePt t="74942" x="7183438" y="1973263"/>
          <p14:tracePt t="74959" x="7197725" y="1973263"/>
          <p14:tracePt t="74977" x="7210425" y="1973263"/>
          <p14:tracePt t="74993" x="7237413" y="1973263"/>
          <p14:tracePt t="75009" x="7250113" y="1973263"/>
          <p14:tracePt t="75026" x="7264400" y="1973263"/>
          <p14:tracePt t="75046" x="7277100" y="1985963"/>
          <p14:tracePt t="75059" x="7291388" y="1985963"/>
          <p14:tracePt t="75076" x="7304088" y="1985963"/>
          <p14:tracePt t="75093" x="7318375" y="2000250"/>
          <p14:tracePt t="75109" x="7345363" y="2039938"/>
          <p14:tracePt t="75126" x="7345363" y="2052638"/>
          <p14:tracePt t="75142" x="7358063" y="2066925"/>
          <p14:tracePt t="75159" x="7385050" y="2120900"/>
          <p14:tracePt t="75176" x="7397750" y="2147888"/>
          <p14:tracePt t="75193" x="7424738" y="2187575"/>
          <p14:tracePt t="75209" x="7439025" y="2227263"/>
          <p14:tracePt t="75226" x="7439025" y="2254250"/>
          <p14:tracePt t="75242" x="7451725" y="2308225"/>
          <p14:tracePt t="75259" x="7451725" y="2347913"/>
          <p14:tracePt t="75276" x="7478713" y="2416175"/>
          <p14:tracePt t="75293" x="7478713" y="2470150"/>
          <p14:tracePt t="75309" x="7493000" y="2509838"/>
          <p14:tracePt t="75326" x="7493000" y="2630488"/>
          <p14:tracePt t="75342" x="7493000" y="2697163"/>
          <p14:tracePt t="75359" x="7493000" y="2778125"/>
          <p14:tracePt t="75360" x="7493000" y="2817813"/>
          <p14:tracePt t="75375" x="7493000" y="2913063"/>
          <p14:tracePt t="75392" x="7478713" y="2992438"/>
          <p14:tracePt t="75409" x="7451725" y="3167063"/>
          <p14:tracePt t="75426" x="7439025" y="3287713"/>
          <p14:tracePt t="75443" x="7397750" y="3408363"/>
          <p14:tracePt t="75459" x="7358063" y="3582988"/>
          <p14:tracePt t="75476" x="7345363" y="3676650"/>
          <p14:tracePt t="75493" x="7304088" y="3797300"/>
          <p14:tracePt t="75509" x="7250113" y="3892550"/>
          <p14:tracePt t="75526" x="7237413" y="3959225"/>
          <p14:tracePt t="75542" x="7197725" y="4040188"/>
          <p14:tracePt t="75559" x="7183438" y="4092575"/>
          <p14:tracePt t="75576" x="7156450" y="4146550"/>
          <p14:tracePt t="75576" x="7143750" y="4160838"/>
          <p14:tracePt t="75592" x="7129463" y="4214813"/>
          <p14:tracePt t="75609" x="7116763" y="4240213"/>
          <p14:tracePt t="75626" x="7089775" y="4294188"/>
          <p14:tracePt t="75642" x="7089775" y="4335463"/>
          <p14:tracePt t="75659" x="7075488" y="4375150"/>
          <p14:tracePt t="75675" x="7062788" y="4414838"/>
          <p14:tracePt t="75692" x="7050088" y="4456113"/>
          <p14:tracePt t="75709" x="7035800" y="4495800"/>
          <p14:tracePt t="75726" x="7008813" y="4522788"/>
          <p14:tracePt t="75742" x="7008813" y="4562475"/>
          <p14:tracePt t="75759" x="6996113" y="4589463"/>
          <p14:tracePt t="75776" x="6981825" y="4603750"/>
          <p14:tracePt t="75792" x="6969125" y="4630738"/>
          <p14:tracePt t="75809" x="6942138" y="4643438"/>
          <p14:tracePt t="75825" x="6927850" y="4657725"/>
          <p14:tracePt t="75842" x="6900863" y="4670425"/>
          <p14:tracePt t="75858" x="6875463" y="4683125"/>
          <p14:tracePt t="75875" x="6848475" y="4697413"/>
          <p14:tracePt t="75892" x="6834188" y="4710113"/>
          <p14:tracePt t="75909" x="6807200" y="4710113"/>
          <p14:tracePt t="75926" x="6753225" y="4710113"/>
          <p14:tracePt t="75942" x="6727825" y="4710113"/>
          <p14:tracePt t="75959" x="6686550" y="4710113"/>
          <p14:tracePt t="75975" x="6619875" y="4683125"/>
          <p14:tracePt t="75992" x="6605588" y="4670425"/>
          <p14:tracePt t="76008" x="6565900" y="4670425"/>
          <p14:tracePt t="76009" x="6553200" y="4657725"/>
          <p14:tracePt t="76025" x="6511925" y="4630738"/>
          <p14:tracePt t="76042" x="6499225" y="4616450"/>
          <p14:tracePt t="76058" x="6445250" y="4576763"/>
          <p14:tracePt t="76075" x="6405563" y="4522788"/>
          <p14:tracePt t="76092" x="6391275" y="4483100"/>
          <p14:tracePt t="76093" x="6378575" y="4456113"/>
          <p14:tracePt t="76108" x="6351588" y="4414838"/>
          <p14:tracePt t="76125" x="6337300" y="4375150"/>
          <p14:tracePt t="76142" x="6324600" y="4308475"/>
          <p14:tracePt t="76158" x="6310313" y="4254500"/>
          <p14:tracePt t="76175" x="6297613" y="4200525"/>
          <p14:tracePt t="76192" x="6283325" y="4092575"/>
          <p14:tracePt t="76208" x="6270625" y="4013200"/>
          <p14:tracePt t="76225" x="6256338" y="3919538"/>
          <p14:tracePt t="76242" x="6256338" y="3851275"/>
          <p14:tracePt t="76258" x="6243638" y="3784600"/>
          <p14:tracePt t="76275" x="6243638" y="3703638"/>
          <p14:tracePt t="76292" x="6230938" y="3663950"/>
          <p14:tracePt t="76308" x="6230938" y="3624263"/>
          <p14:tracePt t="76309" x="6230938" y="3597275"/>
          <p14:tracePt t="76325" x="6230938" y="3543300"/>
          <p14:tracePt t="76342" x="6230938" y="3489325"/>
          <p14:tracePt t="76358" x="6230938" y="3395663"/>
          <p14:tracePt t="76375" x="6230938" y="3341688"/>
          <p14:tracePt t="76392" x="6230938" y="3302000"/>
          <p14:tracePt t="76408" x="6230938" y="3233738"/>
          <p14:tracePt t="76425" x="6230938" y="3194050"/>
          <p14:tracePt t="76442" x="6230938" y="3154363"/>
          <p14:tracePt t="76458" x="6230938" y="3113088"/>
          <p14:tracePt t="76475" x="6243638" y="3073400"/>
          <p14:tracePt t="76491" x="6256338" y="3033713"/>
          <p14:tracePt t="76508" x="6270625" y="2992438"/>
          <p14:tracePt t="76525" x="6283325" y="2952750"/>
          <p14:tracePt t="76526" x="6283325" y="2938463"/>
          <p14:tracePt t="76541" x="6297613" y="2925763"/>
          <p14:tracePt t="76558" x="6297613" y="2886075"/>
          <p14:tracePt t="76575" x="6310313" y="2832100"/>
          <p14:tracePt t="76591" x="6324600" y="2817813"/>
          <p14:tracePt t="76608" x="6337300" y="2790825"/>
          <p14:tracePt t="76625" x="6351588" y="2751138"/>
          <p14:tracePt t="76641" x="6364288" y="2738438"/>
          <p14:tracePt t="76658" x="6378575" y="2711450"/>
          <p14:tracePt t="76675" x="6391275" y="2684463"/>
          <p14:tracePt t="76691" x="6391275" y="2670175"/>
          <p14:tracePt t="76708" x="6430963" y="2643188"/>
          <p14:tracePt t="76724" x="6445250" y="2630488"/>
          <p14:tracePt t="76741" x="6472238" y="2630488"/>
          <p14:tracePt t="76742" x="6472238" y="2617788"/>
          <p14:tracePt t="76758" x="6499225" y="2603500"/>
          <p14:tracePt t="76775" x="6511925" y="2590800"/>
          <p14:tracePt t="76791" x="6538913" y="2590800"/>
          <p14:tracePt t="76808" x="6565900" y="2576513"/>
          <p14:tracePt t="76825" x="6605588" y="2563813"/>
          <p14:tracePt t="76826" x="6619875" y="2563813"/>
          <p14:tracePt t="76841" x="6632575" y="2549525"/>
          <p14:tracePt t="76858" x="6673850" y="2536825"/>
          <p14:tracePt t="76875" x="6727825" y="2522538"/>
          <p14:tracePt t="76891" x="6740525" y="2509838"/>
          <p14:tracePt t="76908" x="6780213" y="2495550"/>
          <p14:tracePt t="76924" x="6834188" y="2495550"/>
          <p14:tracePt t="76941" x="6848475" y="2495550"/>
          <p14:tracePt t="76958" x="6888163" y="2495550"/>
          <p14:tracePt t="76958" x="6900863" y="2495550"/>
          <p14:tracePt t="76974" x="6942138" y="2495550"/>
          <p14:tracePt t="76991" x="6954838" y="2495550"/>
          <p14:tracePt t="77008" x="7008813" y="2495550"/>
          <p14:tracePt t="77024" x="7023100" y="2495550"/>
          <p14:tracePt t="77041" x="7062788" y="2509838"/>
          <p14:tracePt t="77042" x="7075488" y="2509838"/>
          <p14:tracePt t="77058" x="7116763" y="2522538"/>
          <p14:tracePt t="77075" x="7156450" y="2549525"/>
          <p14:tracePt t="77092" x="7210425" y="2590800"/>
          <p14:tracePt t="77107" x="7250113" y="2617788"/>
          <p14:tracePt t="77124" x="7304088" y="2643188"/>
          <p14:tracePt t="77141" x="7372350" y="2697163"/>
          <p14:tracePt t="77158" x="7424738" y="2738438"/>
          <p14:tracePt t="77175" x="7493000" y="2805113"/>
          <p14:tracePt t="77191" x="7545388" y="2859088"/>
          <p14:tracePt t="77208" x="7599363" y="2925763"/>
          <p14:tracePt t="77224" x="7653338" y="3019425"/>
          <p14:tracePt t="77241" x="7680325" y="3073400"/>
          <p14:tracePt t="77258" x="7707313" y="3127375"/>
          <p14:tracePt t="77258" x="7720013" y="3140075"/>
          <p14:tracePt t="77274" x="7734300" y="3208338"/>
          <p14:tracePt t="77291" x="7747000" y="3260725"/>
          <p14:tracePt t="77308" x="7747000" y="3381375"/>
          <p14:tracePt t="77325" x="7747000" y="3489325"/>
          <p14:tracePt t="77341" x="7734300" y="3597275"/>
          <p14:tracePt t="77357" x="7694613" y="3730625"/>
          <p14:tracePt t="77374" x="7694613" y="3784600"/>
          <p14:tracePt t="77391" x="7667625" y="3865563"/>
          <p14:tracePt t="77407" x="7653338" y="3919538"/>
          <p14:tracePt t="77424" x="7626350" y="3971925"/>
          <p14:tracePt t="77441" x="7599363" y="4025900"/>
          <p14:tracePt t="77457" x="7586663" y="4079875"/>
          <p14:tracePt t="77474" x="7572375" y="4119563"/>
          <p14:tracePt t="77475" x="7559675" y="4146550"/>
          <p14:tracePt t="77490" x="7545388" y="4187825"/>
          <p14:tracePt t="77508" x="7532688" y="4227513"/>
          <p14:tracePt t="77524" x="7505700" y="4281488"/>
          <p14:tracePt t="77541" x="7493000" y="4308475"/>
          <p14:tracePt t="77558" x="7478713" y="4335463"/>
          <p14:tracePt t="77574" x="7466013" y="4348163"/>
          <p14:tracePt t="77590" x="7439025" y="4362450"/>
          <p14:tracePt t="77608" x="7412038" y="4387850"/>
          <p14:tracePt t="77624" x="7385050" y="4387850"/>
          <p14:tracePt t="77641" x="7372350" y="4402138"/>
          <p14:tracePt t="77657" x="7331075" y="4414838"/>
          <p14:tracePt t="77674" x="7304088" y="4414838"/>
          <p14:tracePt t="77690" x="7291388" y="4414838"/>
          <p14:tracePt t="77691" x="7264400" y="4414838"/>
          <p14:tracePt t="77707" x="7237413" y="4414838"/>
          <p14:tracePt t="77724" x="7197725" y="4402138"/>
          <p14:tracePt t="77741" x="7170738" y="4387850"/>
          <p14:tracePt t="77757" x="7129463" y="4362450"/>
          <p14:tracePt t="77774" x="7102475" y="4348163"/>
          <p14:tracePt t="77791" x="7089775" y="4321175"/>
          <p14:tracePt t="77807" x="7062788" y="4308475"/>
          <p14:tracePt t="77824" x="7035800" y="4294188"/>
          <p14:tracePt t="77841" x="7023100" y="4281488"/>
          <p14:tracePt t="77857" x="6996113" y="4267200"/>
          <p14:tracePt t="77874" x="6969125" y="4267200"/>
          <p14:tracePt t="77891" x="6942138" y="4254500"/>
          <p14:tracePt t="77907" x="6927850" y="4240213"/>
          <p14:tracePt t="77908" x="6915150" y="4240213"/>
          <p14:tracePt t="77923" x="6900863" y="4227513"/>
          <p14:tracePt t="77940" x="6875463" y="4214813"/>
          <p14:tracePt t="77957" x="6848475" y="4200525"/>
          <p14:tracePt t="77974" x="6834188" y="4187825"/>
          <p14:tracePt t="77990" x="6807200" y="4187825"/>
          <p14:tracePt t="78007" x="6794500" y="4173538"/>
          <p14:tracePt t="78024" x="6780213" y="4160838"/>
          <p14:tracePt t="78041" x="6753225" y="4133850"/>
          <p14:tracePt t="78057" x="6740525" y="4133850"/>
          <p14:tracePt t="78074" x="6727825" y="4119563"/>
          <p14:tracePt t="78090" x="6713538" y="4106863"/>
          <p14:tracePt t="78107" x="6700838" y="4106863"/>
          <p14:tracePt t="78123" x="6686550" y="4106863"/>
          <p14:tracePt t="78124" x="6673850" y="4106863"/>
          <p14:tracePt t="78140" x="6646863" y="4092575"/>
          <p14:tracePt t="78157" x="6632575" y="4079875"/>
          <p14:tracePt t="78173" x="6619875" y="4067175"/>
          <p14:tracePt t="78194" x="6605588" y="4067175"/>
          <p14:tracePt t="78207" x="6592888" y="4067175"/>
          <p14:tracePt t="78223" x="6565900" y="4067175"/>
          <p14:tracePt t="78240" x="6553200" y="4067175"/>
          <p14:tracePt t="78257" x="6538913" y="4067175"/>
          <p14:tracePt t="78274" x="6526213" y="4052888"/>
          <p14:tracePt t="78290" x="6511925" y="4052888"/>
          <p14:tracePt t="78307" x="6499225" y="4040188"/>
          <p14:tracePt t="78324" x="6484938" y="4040188"/>
          <p14:tracePt t="78340" x="6472238" y="4025900"/>
          <p14:tracePt t="78357" x="6457950" y="4025900"/>
          <p14:tracePt t="78375" x="6445250" y="4025900"/>
          <p14:tracePt t="78390" x="6430963" y="4025900"/>
          <p14:tracePt t="78410" x="6418263" y="4025900"/>
          <p14:tracePt t="78424" x="6405563" y="4025900"/>
          <p14:tracePt t="78494" x="6405563" y="4013200"/>
          <p14:tracePt t="78501" x="6391275" y="4013200"/>
          <p14:tracePt t="78515" x="6378575" y="4013200"/>
          <p14:tracePt t="78536" x="6364288" y="4013200"/>
          <p14:tracePt t="78543" x="6364288" y="3998913"/>
          <p14:tracePt t="78557" x="6351588" y="3998913"/>
          <p14:tracePt t="78573" x="6337300" y="3986213"/>
          <p14:tracePt t="78590" x="6324600" y="3971925"/>
          <p14:tracePt t="78606" x="6324600" y="3959225"/>
          <p14:tracePt t="78623" x="6310313" y="3944938"/>
          <p14:tracePt t="78640" x="6297613" y="3944938"/>
          <p14:tracePt t="78656" x="6283325" y="3919538"/>
          <p14:tracePt t="78673" x="6270625" y="3892550"/>
          <p14:tracePt t="78690" x="6256338" y="3865563"/>
          <p14:tracePt t="78706" x="6243638" y="3824288"/>
          <p14:tracePt t="78723" x="6230938" y="3784600"/>
          <p14:tracePt t="78739" x="6230938" y="3717925"/>
          <p14:tracePt t="78757" x="6216650" y="3676650"/>
          <p14:tracePt t="78774" x="6216650" y="3609975"/>
          <p14:tracePt t="78789" x="6216650" y="3570288"/>
          <p14:tracePt t="78806" x="6216650" y="3543300"/>
          <p14:tracePt t="78823" x="6216650" y="3462338"/>
          <p14:tracePt t="78839" x="6216650" y="3422650"/>
          <p14:tracePt t="78857" x="6216650" y="3395663"/>
          <p14:tracePt t="78857" x="6216650" y="3368675"/>
          <p14:tracePt t="78873" x="6216650" y="3314700"/>
          <p14:tracePt t="78889" x="6216650" y="3275013"/>
          <p14:tracePt t="78906" x="6216650" y="3194050"/>
          <p14:tracePt t="78923" x="6216650" y="3167063"/>
          <p14:tracePt t="78939" x="6216650" y="3113088"/>
          <p14:tracePt t="78956" x="6216650" y="3046413"/>
          <p14:tracePt t="78973" x="6216650" y="2979738"/>
          <p14:tracePt t="78989" x="6216650" y="2871788"/>
          <p14:tracePt t="79007" x="6230938" y="2805113"/>
          <p14:tracePt t="79023" x="6230938" y="2724150"/>
          <p14:tracePt t="79039" x="6243638" y="2657475"/>
          <p14:tracePt t="79056" x="6256338" y="2603500"/>
          <p14:tracePt t="79072" x="6270625" y="2563813"/>
          <p14:tracePt t="79073" x="6270625" y="2536825"/>
          <p14:tracePt t="79089" x="6270625" y="2495550"/>
          <p14:tracePt t="79106" x="6297613" y="2455863"/>
          <p14:tracePt t="79123" x="6324600" y="2401888"/>
          <p14:tracePt t="79139" x="6351588" y="2347913"/>
          <p14:tracePt t="79156" x="6378575" y="2322513"/>
          <p14:tracePt t="79173" x="6405563" y="2281238"/>
          <p14:tracePt t="79189" x="6418263" y="2268538"/>
          <p14:tracePt t="79206" x="6457950" y="2241550"/>
          <p14:tracePt t="79223" x="6484938" y="2227263"/>
          <p14:tracePt t="79239" x="6499225" y="2214563"/>
          <p14:tracePt t="79256" x="6553200" y="2214563"/>
          <p14:tracePt t="79273" x="6592888" y="2214563"/>
          <p14:tracePt t="79289" x="6605588" y="2214563"/>
          <p14:tracePt t="79290" x="6619875" y="2214563"/>
          <p14:tracePt t="79306" x="6659563" y="2214563"/>
          <p14:tracePt t="79323" x="6700838" y="2214563"/>
          <p14:tracePt t="79339" x="6740525" y="2214563"/>
          <p14:tracePt t="79356" x="6794500" y="2227263"/>
          <p14:tracePt t="79373" x="6834188" y="2241550"/>
          <p14:tracePt t="79373" x="6848475" y="2241550"/>
          <p14:tracePt t="79389" x="6888163" y="2254250"/>
          <p14:tracePt t="79406" x="6927850" y="2254250"/>
          <p14:tracePt t="79422" x="6954838" y="2268538"/>
          <p14:tracePt t="79439" x="6996113" y="2281238"/>
          <p14:tracePt t="79456" x="7035800" y="2295525"/>
          <p14:tracePt t="79472" x="7062788" y="2335213"/>
          <p14:tracePt t="79489" x="7102475" y="2347913"/>
          <p14:tracePt t="79506" x="7156450" y="2374900"/>
          <p14:tracePt t="79522" x="7170738" y="2401888"/>
          <p14:tracePt t="79539" x="7197725" y="2416175"/>
          <p14:tracePt t="79556" x="7237413" y="2443163"/>
          <p14:tracePt t="79573" x="7237413" y="2455863"/>
          <p14:tracePt t="79589" x="7264400" y="2470150"/>
          <p14:tracePt t="79590" x="7277100" y="2470150"/>
          <p14:tracePt t="79605" x="7291388" y="2482850"/>
          <p14:tracePt t="79622" x="7318375" y="2509838"/>
          <p14:tracePt t="79639" x="7345363" y="2536825"/>
          <p14:tracePt t="79656" x="7358063" y="2549525"/>
          <p14:tracePt t="79672" x="7385050" y="2576513"/>
          <p14:tracePt t="79689" x="7412038" y="2603500"/>
          <p14:tracePt t="79706" x="7424738" y="2617788"/>
          <p14:tracePt t="79723" x="7439025" y="2670175"/>
          <p14:tracePt t="79739" x="7451725" y="2684463"/>
          <p14:tracePt t="79756" x="7451725" y="2724150"/>
          <p14:tracePt t="79772" x="7478713" y="2778125"/>
          <p14:tracePt t="79789" x="7493000" y="2817813"/>
          <p14:tracePt t="79806" x="7493000" y="2898775"/>
          <p14:tracePt t="79822" x="7493000" y="2952750"/>
          <p14:tracePt t="79839" x="7493000" y="3019425"/>
          <p14:tracePt t="79856" x="7493000" y="3140075"/>
          <p14:tracePt t="79872" x="7493000" y="3181350"/>
          <p14:tracePt t="79889" x="7493000" y="3248025"/>
          <p14:tracePt t="79905" x="7466013" y="3368675"/>
          <p14:tracePt t="79922" x="7451725" y="3462338"/>
          <p14:tracePt t="79939" x="7439025" y="3582988"/>
          <p14:tracePt t="79956" x="7424738" y="3649663"/>
          <p14:tracePt t="79972" x="7397750" y="3730625"/>
          <p14:tracePt t="79989" x="7358063" y="3824288"/>
          <p14:tracePt t="80005" x="7345363" y="3878263"/>
          <p14:tracePt t="80022" x="7304088" y="3932238"/>
          <p14:tracePt t="80023" x="7291388" y="3959225"/>
          <p14:tracePt t="80039" x="7264400" y="3998913"/>
          <p14:tracePt t="80055" x="7223125" y="4040188"/>
          <p14:tracePt t="80072" x="7170738" y="4079875"/>
          <p14:tracePt t="80089" x="7143750" y="4092575"/>
          <p14:tracePt t="80105" x="7116763" y="4106863"/>
          <p14:tracePt t="80106" x="7089775" y="4119563"/>
          <p14:tracePt t="80122" x="7050088" y="4119563"/>
          <p14:tracePt t="80138" x="6996113" y="4133850"/>
          <p14:tracePt t="80156" x="6927850" y="4160838"/>
          <p14:tracePt t="80172" x="6875463" y="4173538"/>
          <p14:tracePt t="80189" x="6807200" y="4173538"/>
          <p14:tracePt t="80205" x="6713538" y="4200525"/>
          <p14:tracePt t="80222" x="6646863" y="4200525"/>
          <p14:tracePt t="80239" x="6526213" y="4227513"/>
          <p14:tracePt t="80255" x="6457950" y="4240213"/>
          <p14:tracePt t="80272" x="6391275" y="4240213"/>
          <p14:tracePt t="80288" x="6310313" y="4267200"/>
          <p14:tracePt t="80305" x="6256338" y="4281488"/>
          <p14:tracePt t="80322" x="6189663" y="4308475"/>
          <p14:tracePt t="80323" x="6176963" y="4308475"/>
          <p14:tracePt t="80338" x="6122988" y="4321175"/>
          <p14:tracePt t="80355" x="6096000" y="4335463"/>
          <p14:tracePt t="80372" x="6056313" y="4362450"/>
          <p14:tracePt t="80388" x="6015038" y="4375150"/>
          <p14:tracePt t="80405" x="5988050" y="4375150"/>
          <p14:tracePt t="80422" x="5975350" y="4387850"/>
          <p14:tracePt t="80438" x="5948363" y="4402138"/>
          <p14:tracePt t="80456" x="5908675" y="4414838"/>
          <p14:tracePt t="80472" x="5894388" y="4429125"/>
          <p14:tracePt t="80488" x="5894388" y="4441825"/>
          <p14:tracePt t="80504" x="5881688" y="4441825"/>
          <p14:tracePt t="80522" x="5867400" y="4441825"/>
          <p14:tracePt t="80538" x="5854700" y="4441825"/>
          <p14:tracePt t="80555" x="5840413" y="4441825"/>
          <p14:tracePt t="80574" x="5827713" y="4441825"/>
          <p14:tracePt t="80602" x="5813425" y="4441825"/>
          <p14:tracePt t="80609" x="5813425" y="4456113"/>
          <p14:tracePt t="80637" x="5800725" y="4456113"/>
          <p14:tracePt t="80651" x="5786438" y="4456113"/>
          <p14:tracePt t="80672" x="5773738" y="4456113"/>
          <p14:tracePt t="80686" x="5761038" y="4456113"/>
          <p14:tracePt t="80700" x="5746750" y="4456113"/>
          <p14:tracePt t="80735" x="5734050" y="4456113"/>
          <p14:tracePt t="80749" x="5719763" y="4456113"/>
          <p14:tracePt t="80756" x="5707063" y="4456113"/>
          <p14:tracePt t="80763" x="5692775" y="4456113"/>
          <p14:tracePt t="80776" x="5680075" y="4456113"/>
          <p14:tracePt t="80788" x="5665788" y="4456113"/>
          <p14:tracePt t="80805" x="5653088" y="4456113"/>
          <p14:tracePt t="80821" x="5638800" y="4456113"/>
          <p14:tracePt t="80838" x="5626100" y="4456113"/>
          <p14:tracePt t="80855" x="5613400" y="4456113"/>
          <p14:tracePt t="80871" x="5599113" y="4456113"/>
          <p14:tracePt t="80888" x="5586413" y="4456113"/>
          <p14:tracePt t="80993" x="5599113" y="4456113"/>
          <p14:tracePt t="81007" x="5613400" y="4456113"/>
          <p14:tracePt t="81028" x="5626100" y="4456113"/>
          <p14:tracePt t="81035" x="5638800" y="4456113"/>
          <p14:tracePt t="81042" x="5653088" y="4456113"/>
          <p14:tracePt t="81056" x="5665788" y="4456113"/>
          <p14:tracePt t="81071" x="5680075" y="4456113"/>
          <p14:tracePt t="81088" x="5692775" y="4456113"/>
          <p14:tracePt t="81105" x="5719763" y="4456113"/>
          <p14:tracePt t="81121" x="5734050" y="4456113"/>
          <p14:tracePt t="81154" x="5746750" y="4456113"/>
          <p14:tracePt t="81168" x="5761038" y="4456113"/>
          <p14:tracePt t="81182" x="5773738" y="4456113"/>
          <p14:tracePt t="81203" x="5786438" y="4456113"/>
          <p14:tracePt t="81209" x="5800725" y="4456113"/>
          <p14:tracePt t="81230" x="5813425" y="4456113"/>
          <p14:tracePt t="81238" x="5827713" y="4456113"/>
          <p14:tracePt t="81254" x="5854700" y="4456113"/>
          <p14:tracePt t="81271" x="5867400" y="4456113"/>
          <p14:tracePt t="81287" x="5894388" y="4456113"/>
          <p14:tracePt t="81304" x="5921375" y="4456113"/>
          <p14:tracePt t="81321" x="5948363" y="4441825"/>
          <p14:tracePt t="81337" x="5961063" y="4429125"/>
          <p14:tracePt t="81363" x="5975350" y="4429125"/>
          <p14:tracePt t="81377" x="5988050" y="4429125"/>
          <p14:tracePt t="81398" x="6002338" y="4429125"/>
          <p14:tracePt t="81404" x="6002338" y="4414838"/>
          <p14:tracePt t="81421" x="6015038" y="4414838"/>
          <p14:tracePt t="81438" x="6029325" y="4414838"/>
          <p14:tracePt t="81482" x="6015038" y="4414838"/>
          <p14:tracePt t="81488" x="6002338" y="4414838"/>
          <p14:tracePt t="81496" x="5988050" y="4414838"/>
          <p14:tracePt t="81504" x="5961063" y="4402138"/>
          <p14:tracePt t="81521" x="5921375" y="4402138"/>
          <p14:tracePt t="81538" x="5840413" y="4387850"/>
          <p14:tracePt t="81554" x="5786438" y="4387850"/>
          <p14:tracePt t="81571" x="5761038" y="4387850"/>
          <p14:tracePt t="81587" x="5734050" y="4387850"/>
          <p14:tracePt t="81604" x="5707063" y="4387850"/>
          <p14:tracePt t="81621" x="5692775" y="4387850"/>
          <p14:tracePt t="81621" x="5680075" y="4387850"/>
          <p14:tracePt t="81637" x="5665788" y="4402138"/>
          <p14:tracePt t="81705" x="5680075" y="4414838"/>
          <p14:tracePt t="81712" x="5692775" y="4414838"/>
          <p14:tracePt t="81720" x="5719763" y="4414838"/>
          <p14:tracePt t="81737" x="5746750" y="4414838"/>
          <p14:tracePt t="81754" x="5827713" y="4414838"/>
          <p14:tracePt t="81770" x="5867400" y="4402138"/>
          <p14:tracePt t="81787" x="5921375" y="4387850"/>
          <p14:tracePt t="81804" x="5988050" y="4348163"/>
          <p14:tracePt t="81821" x="6015038" y="4321175"/>
          <p14:tracePt t="81838" x="6122988" y="4240213"/>
          <p14:tracePt t="81854" x="6203950" y="4160838"/>
          <p14:tracePt t="81871" x="6270625" y="4079875"/>
          <p14:tracePt t="81887" x="6391275" y="3959225"/>
          <p14:tracePt t="81904" x="6457950" y="3905250"/>
          <p14:tracePt t="81921" x="6511925" y="3851275"/>
          <p14:tracePt t="81937" x="6526213" y="3811588"/>
          <p14:tracePt t="81954" x="6553200" y="3797300"/>
          <p14:tracePt t="81970" x="6592888" y="3757613"/>
          <p14:tracePt t="81987" x="6592888" y="3730625"/>
          <p14:tracePt t="82004" x="6605588" y="3717925"/>
          <p14:tracePt t="82020" x="6619875" y="3690938"/>
          <p14:tracePt t="82037" x="6619875" y="3649663"/>
          <p14:tracePt t="82054" x="6646863" y="3624263"/>
          <p14:tracePt t="82070" x="6659563" y="3582988"/>
          <p14:tracePt t="82087" x="6659563" y="3556000"/>
          <p14:tracePt t="82104" x="6686550" y="3516313"/>
          <p14:tracePt t="82120" x="6700838" y="3489325"/>
          <p14:tracePt t="82137" x="6700838" y="3462338"/>
          <p14:tracePt t="82138" x="6700838" y="3449638"/>
          <p14:tracePt t="82153" x="6713538" y="3435350"/>
          <p14:tracePt t="82170" x="6713538" y="3408363"/>
          <p14:tracePt t="82187" x="6753225" y="3381375"/>
          <p14:tracePt t="82203" x="6767513" y="3355975"/>
          <p14:tracePt t="82220" x="6780213" y="3341688"/>
          <p14:tracePt t="82236" x="6821488" y="3314700"/>
          <p14:tracePt t="82254" x="6834188" y="3287713"/>
          <p14:tracePt t="82270" x="6848475" y="3275013"/>
          <p14:tracePt t="82287" x="6875463" y="3248025"/>
          <p14:tracePt t="82303" x="6875463" y="3221038"/>
          <p14:tracePt t="82320" x="6900863" y="3194050"/>
          <p14:tracePt t="82337" x="6915150" y="3194050"/>
          <p14:tracePt t="82353" x="6927850" y="3181350"/>
          <p14:tracePt t="82354" x="6927850" y="3167063"/>
          <p14:tracePt t="82375" x="6942138" y="3154363"/>
          <p14:tracePt t="82389" x="6942138" y="3140075"/>
          <p14:tracePt t="82403" x="6954838" y="3140075"/>
          <p14:tracePt t="82420" x="6969125" y="3140075"/>
          <p14:tracePt t="82508" x="6969125" y="3154363"/>
          <p14:tracePt t="82529" x="6954838" y="3167063"/>
          <p14:tracePt t="82543" x="6954838" y="3181350"/>
          <p14:tracePt t="82549" x="6942138" y="3181350"/>
          <p14:tracePt t="82564" x="6927850" y="3181350"/>
          <p14:tracePt t="82577" x="6915150" y="3194050"/>
          <p14:tracePt t="82586" x="6900863" y="3194050"/>
          <p14:tracePt t="82603" x="6875463" y="3208338"/>
          <p14:tracePt t="82620" x="6861175" y="3221038"/>
          <p14:tracePt t="82636" x="6834188" y="3233738"/>
          <p14:tracePt t="82653" x="6807200" y="3248025"/>
          <p14:tracePt t="82654" x="6794500" y="3260725"/>
          <p14:tracePt t="82670" x="6780213" y="3260725"/>
          <p14:tracePt t="82686" x="6753225" y="3260725"/>
          <p14:tracePt t="82703" x="6713538" y="3275013"/>
          <p14:tracePt t="82720" x="6686550" y="3275013"/>
          <p14:tracePt t="82736" x="6673850" y="3275013"/>
          <p14:tracePt t="82753" x="6646863" y="3287713"/>
          <p14:tracePt t="82770" x="6632575" y="3287713"/>
          <p14:tracePt t="82787" x="6619875" y="3287713"/>
          <p14:tracePt t="82857" x="6632575" y="3287713"/>
          <p14:tracePt t="82864" x="6646863" y="3287713"/>
          <p14:tracePt t="82870" x="6659563" y="3287713"/>
          <p14:tracePt t="82886" x="6673850" y="3275013"/>
          <p14:tracePt t="82903" x="6713538" y="3275013"/>
          <p14:tracePt t="82919" x="6753225" y="3260725"/>
          <p14:tracePt t="82936" x="6780213" y="3248025"/>
          <p14:tracePt t="82953" x="6821488" y="3233738"/>
          <p14:tracePt t="82969" x="6875463" y="3221038"/>
          <p14:tracePt t="82986" x="6900863" y="3208338"/>
          <p14:tracePt t="83003" x="6969125" y="3194050"/>
          <p14:tracePt t="83019" x="7008813" y="3194050"/>
          <p14:tracePt t="83036" x="7035800" y="3194050"/>
          <p14:tracePt t="83053" x="7089775" y="3194050"/>
          <p14:tracePt t="83069" x="7116763" y="3194050"/>
          <p14:tracePt t="83086" x="7143750" y="3194050"/>
          <p14:tracePt t="83087" x="7156450" y="3194050"/>
          <p14:tracePt t="83102" x="7183438" y="3181350"/>
          <p14:tracePt t="83119" x="7197725" y="3181350"/>
          <p14:tracePt t="83136" x="7210425" y="3181350"/>
          <p14:tracePt t="83153" x="7223125" y="3181350"/>
          <p14:tracePt t="83169" x="7223125" y="3167063"/>
          <p14:tracePt t="83450" x="7223125" y="3181350"/>
          <p14:tracePt t="83464" x="7223125" y="3194050"/>
          <p14:tracePt t="83485" x="7223125" y="3208338"/>
          <p14:tracePt t="83499" x="7223125" y="3221038"/>
          <p14:tracePt t="83506" x="7223125" y="3233738"/>
          <p14:tracePt t="83527" x="7223125" y="3248025"/>
          <p14:tracePt t="83541" x="7223125" y="3260725"/>
          <p14:tracePt t="83552" x="7223125" y="3275013"/>
          <p14:tracePt t="83569" x="7197725" y="3287713"/>
          <p14:tracePt t="83586" x="7170738" y="3302000"/>
          <p14:tracePt t="83602" x="7156450" y="3314700"/>
          <p14:tracePt t="83603" x="7143750" y="3314700"/>
          <p14:tracePt t="83619" x="7129463" y="3314700"/>
          <p14:tracePt t="83636" x="7102475" y="3328988"/>
          <p14:tracePt t="83653" x="7075488" y="3341688"/>
          <p14:tracePt t="83669" x="7062788" y="3355975"/>
          <p14:tracePt t="83686" x="7035800" y="3355975"/>
          <p14:tracePt t="83702" x="6996113" y="3355975"/>
          <p14:tracePt t="83719" x="6981825" y="3355975"/>
          <p14:tracePt t="83736" x="6942138" y="3355975"/>
          <p14:tracePt t="83752" x="6915150" y="3355975"/>
          <p14:tracePt t="83769" x="6888163" y="3355975"/>
          <p14:tracePt t="83786" x="6848475" y="3355975"/>
          <p14:tracePt t="83802" x="6794500" y="3355975"/>
          <p14:tracePt t="83819" x="6753225" y="3355975"/>
          <p14:tracePt t="83820" x="6727825" y="3355975"/>
          <p14:tracePt t="83835" x="6673850" y="3355975"/>
          <p14:tracePt t="83852" x="6619875" y="3355975"/>
          <p14:tracePt t="83869" x="6526213" y="3355975"/>
          <p14:tracePt t="83886" x="6457950" y="3341688"/>
          <p14:tracePt t="83902" x="6378575" y="3328988"/>
          <p14:tracePt t="83919" x="6297613" y="3314700"/>
          <p14:tracePt t="83935" x="6256338" y="3302000"/>
          <p14:tracePt t="83953" x="6189663" y="3287713"/>
          <p14:tracePt t="83969" x="6162675" y="3260725"/>
          <p14:tracePt t="83985" x="6149975" y="3248025"/>
          <p14:tracePt t="84002" x="6135688" y="3208338"/>
          <p14:tracePt t="84018" x="6122988" y="3181350"/>
          <p14:tracePt t="84036" x="6122988" y="3154363"/>
          <p14:tracePt t="84036" x="6122988" y="3127375"/>
          <p14:tracePt t="84052" x="6122988" y="3086100"/>
          <p14:tracePt t="84069" x="6122988" y="3046413"/>
          <p14:tracePt t="84085" x="6135688" y="3006725"/>
          <p14:tracePt t="84102" x="6149975" y="2965450"/>
          <p14:tracePt t="84119" x="6149975" y="2938463"/>
          <p14:tracePt t="84135" x="6176963" y="2913063"/>
          <p14:tracePt t="84152" x="6216650" y="2886075"/>
          <p14:tracePt t="84169" x="6270625" y="2844800"/>
          <p14:tracePt t="84185" x="6297613" y="2832100"/>
          <p14:tracePt t="84202" x="6337300" y="2817813"/>
          <p14:tracePt t="84218" x="6418263" y="2778125"/>
          <p14:tracePt t="84235" x="6457950" y="2778125"/>
          <p14:tracePt t="84252" x="6499225" y="2751138"/>
          <p14:tracePt t="84253" x="6526213" y="2751138"/>
          <p14:tracePt t="84268" x="6553200" y="2738438"/>
          <p14:tracePt t="84285" x="6605588" y="2724150"/>
          <p14:tracePt t="84302" x="6673850" y="2711450"/>
          <p14:tracePt t="84319" x="6713538" y="2697163"/>
          <p14:tracePt t="84335" x="6780213" y="2684463"/>
          <p14:tracePt t="84351" x="6861175" y="2670175"/>
          <p14:tracePt t="84368" x="6915150" y="2670175"/>
          <p14:tracePt t="84385" x="7008813" y="2670175"/>
          <p14:tracePt t="84402" x="7050088" y="2670175"/>
          <p14:tracePt t="84418" x="7102475" y="2670175"/>
          <p14:tracePt t="84435" x="7183438" y="2684463"/>
          <p14:tracePt t="84452" x="7223125" y="2684463"/>
          <p14:tracePt t="84468" x="7264400" y="2697163"/>
          <p14:tracePt t="84469" x="7291388" y="2711450"/>
          <p14:tracePt t="84485" x="7331075" y="2724150"/>
          <p14:tracePt t="84502" x="7345363" y="2751138"/>
          <p14:tracePt t="84518" x="7385050" y="2790825"/>
          <p14:tracePt t="84535" x="7412038" y="2805113"/>
          <p14:tracePt t="84551" x="7412038" y="2844800"/>
          <p14:tracePt t="84568" x="7451725" y="2898775"/>
          <p14:tracePt t="84585" x="7466013" y="2938463"/>
          <p14:tracePt t="84602" x="7478713" y="3006725"/>
          <p14:tracePt t="84618" x="7478713" y="3046413"/>
          <p14:tracePt t="84635" x="7478713" y="3086100"/>
          <p14:tracePt t="84651" x="7478713" y="3154363"/>
          <p14:tracePt t="84668" x="7466013" y="3194050"/>
          <p14:tracePt t="84685" x="7451725" y="3260725"/>
          <p14:tracePt t="84701" x="7439025" y="3302000"/>
          <p14:tracePt t="84718" x="7424738" y="3355975"/>
          <p14:tracePt t="84735" x="7385050" y="3449638"/>
          <p14:tracePt t="84751" x="7358063" y="3516313"/>
          <p14:tracePt t="84768" x="7345363" y="3570288"/>
          <p14:tracePt t="84784" x="7304088" y="3663950"/>
          <p14:tracePt t="84802" x="7277100" y="3717925"/>
          <p14:tracePt t="84818" x="7250113" y="3797300"/>
          <p14:tracePt t="84835" x="7223125" y="3838575"/>
          <p14:tracePt t="84851" x="7210425" y="3878263"/>
          <p14:tracePt t="84868" x="7183438" y="3905250"/>
          <p14:tracePt t="84885" x="7156450" y="3932238"/>
          <p14:tracePt t="84902" x="7129463" y="3959225"/>
          <p14:tracePt t="84918" x="7102475" y="3986213"/>
          <p14:tracePt t="84935" x="7089775" y="3986213"/>
          <p14:tracePt t="84951" x="7062788" y="4013200"/>
          <p14:tracePt t="84968" x="7035800" y="4025900"/>
          <p14:tracePt t="84985" x="7023100" y="4025900"/>
          <p14:tracePt t="84986" x="7023100" y="4040188"/>
          <p14:tracePt t="85001" x="7023100" y="4052888"/>
          <p14:tracePt t="85018" x="6996113" y="4052888"/>
          <p14:tracePt t="85035" x="6954838" y="4067175"/>
          <p14:tracePt t="85051" x="6942138" y="4067175"/>
          <p14:tracePt t="85068" x="6927850" y="4067175"/>
          <p14:tracePt t="85084" x="6888163" y="4067175"/>
          <p14:tracePt t="85101" x="6875463" y="4067175"/>
          <p14:tracePt t="85118" x="6848475" y="4067175"/>
          <p14:tracePt t="85134" x="6821488" y="4067175"/>
          <p14:tracePt t="85151" x="6807200" y="4052888"/>
          <p14:tracePt t="85168" x="6780213" y="4040188"/>
          <p14:tracePt t="85184" x="6753225" y="4013200"/>
          <p14:tracePt t="85201" x="6740525" y="3998913"/>
          <p14:tracePt t="85202" x="6727825" y="3986213"/>
          <p14:tracePt t="85218" x="6700838" y="3944938"/>
          <p14:tracePt t="85234" x="6673850" y="3905250"/>
          <p14:tracePt t="85251" x="6619875" y="3838575"/>
          <p14:tracePt t="85268" x="6592888" y="3811588"/>
          <p14:tracePt t="85284" x="6565900" y="3771900"/>
          <p14:tracePt t="85301" x="6538913" y="3703638"/>
          <p14:tracePt t="85317" x="6511925" y="3649663"/>
          <p14:tracePt t="85335" x="6472238" y="3582988"/>
          <p14:tracePt t="85351" x="6472238" y="3556000"/>
          <p14:tracePt t="85367" x="6445250" y="3516313"/>
          <p14:tracePt t="85384" x="6430963" y="3435350"/>
          <p14:tracePt t="85401" x="6418263" y="3395663"/>
          <p14:tracePt t="85418" x="6405563" y="3368675"/>
          <p14:tracePt t="85434" x="6391275" y="3328988"/>
          <p14:tracePt t="85451" x="6378575" y="3314700"/>
          <p14:tracePt t="85467" x="6378575" y="3275013"/>
          <p14:tracePt t="85484" x="6378575" y="3260725"/>
          <p14:tracePt t="85501" x="6378575" y="3233738"/>
          <p14:tracePt t="85517" x="6378575" y="3194050"/>
          <p14:tracePt t="85534" x="6378575" y="3181350"/>
          <p14:tracePt t="85551" x="6378575" y="3127375"/>
          <p14:tracePt t="85568" x="6378575" y="3100388"/>
          <p14:tracePt t="85584" x="6378575" y="3086100"/>
          <p14:tracePt t="85601" x="6378575" y="3046413"/>
          <p14:tracePt t="85618" x="6378575" y="3019425"/>
          <p14:tracePt t="85635" x="6378575" y="2992438"/>
          <p14:tracePt t="85650" x="6378575" y="2952750"/>
          <p14:tracePt t="85667" x="6378575" y="2925763"/>
          <p14:tracePt t="85684" x="6378575" y="2886075"/>
          <p14:tracePt t="85701" x="6378575" y="2844800"/>
          <p14:tracePt t="85718" x="6378575" y="2832100"/>
          <p14:tracePt t="85718" x="6378575" y="2805113"/>
          <p14:tracePt t="85734" x="6378575" y="2765425"/>
          <p14:tracePt t="85750" x="6378575" y="2738438"/>
          <p14:tracePt t="85767" x="6378575" y="2697163"/>
          <p14:tracePt t="85784" x="6391275" y="2657475"/>
          <p14:tracePt t="85801" x="6391275" y="2630488"/>
          <p14:tracePt t="85817" x="6418263" y="2590800"/>
          <p14:tracePt t="85834" x="6430963" y="2563813"/>
          <p14:tracePt t="85851" x="6430963" y="2536825"/>
          <p14:tracePt t="85867" x="6457950" y="2509838"/>
          <p14:tracePt t="85884" x="6484938" y="2495550"/>
          <p14:tracePt t="85901" x="6526213" y="2470150"/>
          <p14:tracePt t="85918" x="6565900" y="2470150"/>
          <p14:tracePt t="85934" x="6619875" y="2470150"/>
          <p14:tracePt t="85935" x="6632575" y="2470150"/>
          <p14:tracePt t="85950" x="6673850" y="2470150"/>
          <p14:tracePt t="85968" x="6727825" y="2470150"/>
          <p14:tracePt t="85984" x="6794500" y="2455863"/>
          <p14:tracePt t="86000" x="6834188" y="2455863"/>
          <p14:tracePt t="86017" x="6888163" y="2443163"/>
          <p14:tracePt t="86034" x="6942138" y="2443163"/>
          <p14:tracePt t="86050" x="6981825" y="2443163"/>
          <p14:tracePt t="86067" x="7062788" y="2443163"/>
          <p14:tracePt t="86083" x="7089775" y="2443163"/>
          <p14:tracePt t="86101" x="7116763" y="2443163"/>
          <p14:tracePt t="86117" x="7156450" y="2455863"/>
          <p14:tracePt t="86134" x="7197725" y="2455863"/>
          <p14:tracePt t="86150" x="7223125" y="2470150"/>
          <p14:tracePt t="86151" x="7250113" y="2482850"/>
          <p14:tracePt t="86167" x="7264400" y="2495550"/>
          <p14:tracePt t="86183" x="7304088" y="2522538"/>
          <p14:tracePt t="86200" x="7358063" y="2536825"/>
          <p14:tracePt t="86217" x="7372350" y="2563813"/>
          <p14:tracePt t="86233" x="7385050" y="2590800"/>
          <p14:tracePt t="86250" x="7412038" y="2603500"/>
          <p14:tracePt t="86267" x="7424738" y="2630488"/>
          <p14:tracePt t="86284" x="7451725" y="2657475"/>
          <p14:tracePt t="86300" x="7451725" y="2684463"/>
          <p14:tracePt t="86319" x="7466013" y="2697163"/>
          <p14:tracePt t="86333" x="7478713" y="2711450"/>
          <p14:tracePt t="86350" x="7478713" y="2724150"/>
          <p14:tracePt t="86366" x="7478713" y="2751138"/>
          <p14:tracePt t="86384" x="7478713" y="2765425"/>
          <p14:tracePt t="86400" x="7478713" y="2790825"/>
          <p14:tracePt t="86417" x="7478713" y="2832100"/>
          <p14:tracePt t="86433" x="7478713" y="2844800"/>
          <p14:tracePt t="86450" x="7478713" y="2886075"/>
          <p14:tracePt t="86466" x="7478713" y="2952750"/>
          <p14:tracePt t="86483" x="7478713" y="2979738"/>
          <p14:tracePt t="86500" x="7493000" y="3046413"/>
          <p14:tracePt t="86516" x="7493000" y="3100388"/>
          <p14:tracePt t="86533" x="7505700" y="3127375"/>
          <p14:tracePt t="86550" x="7519988" y="3194050"/>
          <p14:tracePt t="86567" x="7532688" y="3233738"/>
          <p14:tracePt t="86584" x="7532688" y="3287713"/>
          <p14:tracePt t="86600" x="7532688" y="3328988"/>
          <p14:tracePt t="86617" x="7532688" y="3368675"/>
          <p14:tracePt t="86633" x="7532688" y="3408363"/>
          <p14:tracePt t="86650" x="7532688" y="3435350"/>
          <p14:tracePt t="86667" x="7532688" y="3462338"/>
          <p14:tracePt t="86683" x="7532688" y="3489325"/>
          <p14:tracePt t="86699" x="7532688" y="3516313"/>
          <p14:tracePt t="86717" x="7532688" y="3543300"/>
          <p14:tracePt t="86733" x="7532688" y="3570288"/>
          <p14:tracePt t="86749" x="7532688" y="3582988"/>
          <p14:tracePt t="86766" x="7532688" y="3609975"/>
          <p14:tracePt t="86783" x="7532688" y="3636963"/>
          <p14:tracePt t="86799" x="7532688" y="3649663"/>
          <p14:tracePt t="86800" x="7532688" y="3663950"/>
          <p14:tracePt t="86816" x="7532688" y="3676650"/>
          <p14:tracePt t="86833" x="7532688" y="3703638"/>
          <p14:tracePt t="86850" x="7519988" y="3717925"/>
          <p14:tracePt t="86866" x="7519988" y="3744913"/>
          <p14:tracePt t="86883" x="7505700" y="3771900"/>
          <p14:tracePt t="86899" x="7493000" y="3797300"/>
          <p14:tracePt t="86916" x="7493000" y="3811588"/>
          <p14:tracePt t="86933" x="7478713" y="3851275"/>
          <p14:tracePt t="86949" x="7466013" y="3865563"/>
          <p14:tracePt t="86966" x="7466013" y="3878263"/>
          <p14:tracePt t="86983" x="7424738" y="3905250"/>
          <p14:tracePt t="87000" x="7412038" y="3919538"/>
          <p14:tracePt t="87016" x="7397750" y="3932238"/>
          <p14:tracePt t="87017" x="7385050" y="3932238"/>
          <p14:tracePt t="87033" x="7358063" y="3944938"/>
          <p14:tracePt t="87049" x="7318375" y="3959225"/>
          <p14:tracePt t="87066" x="7291388" y="3959225"/>
          <p14:tracePt t="87083" x="7264400" y="3971925"/>
          <p14:tracePt t="87099" x="7223125" y="3986213"/>
          <p14:tracePt t="87116" x="7183438" y="3986213"/>
          <p14:tracePt t="87133" x="7143750" y="3986213"/>
          <p14:tracePt t="87149" x="7089775" y="3986213"/>
          <p14:tracePt t="87166" x="7035800" y="3986213"/>
          <p14:tracePt t="87183" x="6996113" y="3986213"/>
          <p14:tracePt t="87199" x="6927850" y="3971925"/>
          <p14:tracePt t="87216" x="6900863" y="3959225"/>
          <p14:tracePt t="87233" x="6861175" y="3959225"/>
          <p14:tracePt t="87233" x="6834188" y="3959225"/>
          <p14:tracePt t="87249" x="6807200" y="3944938"/>
          <p14:tracePt t="87266" x="6780213" y="3932238"/>
          <p14:tracePt t="87283" x="6740525" y="3905250"/>
          <p14:tracePt t="87299" x="6713538" y="3892550"/>
          <p14:tracePt t="87316" x="6700838" y="3878263"/>
          <p14:tracePt t="87332" x="6673850" y="3865563"/>
          <p14:tracePt t="87349" x="6646863" y="3865563"/>
          <p14:tracePt t="87366" x="6632575" y="3838575"/>
          <p14:tracePt t="87383" x="6605588" y="3811588"/>
          <p14:tracePt t="87399" x="6578600" y="3797300"/>
          <p14:tracePt t="87415" x="6553200" y="3784600"/>
          <p14:tracePt t="87432" x="6538913" y="3771900"/>
          <p14:tracePt t="87449" x="6499225" y="3744913"/>
          <p14:tracePt t="87466" x="6484938" y="3717925"/>
          <p14:tracePt t="87482" x="6472238" y="3703638"/>
          <p14:tracePt t="87499" x="6457950" y="3690938"/>
          <p14:tracePt t="87516" x="6445250" y="3663950"/>
          <p14:tracePt t="87533" x="6430963" y="3649663"/>
          <p14:tracePt t="87533" x="6430963" y="3636963"/>
          <p14:tracePt t="87549" x="6418263" y="3624263"/>
          <p14:tracePt t="87566" x="6405563" y="3609975"/>
          <p14:tracePt t="87582" x="6405563" y="3570288"/>
          <p14:tracePt t="87599" x="6391275" y="3556000"/>
          <p14:tracePt t="87616" x="6378575" y="3516313"/>
          <p14:tracePt t="87632" x="6378575" y="3462338"/>
          <p14:tracePt t="87649" x="6378575" y="3449638"/>
          <p14:tracePt t="87666" x="6378575" y="3395663"/>
          <p14:tracePt t="87682" x="6378575" y="3381375"/>
          <p14:tracePt t="87699" x="6378575" y="3341688"/>
          <p14:tracePt t="87716" x="6378575" y="3302000"/>
          <p14:tracePt t="87732" x="6378575" y="3287713"/>
          <p14:tracePt t="87749" x="6378575" y="3260725"/>
          <p14:tracePt t="87750" x="6378575" y="3248025"/>
          <p14:tracePt t="87765" x="6378575" y="3233738"/>
          <p14:tracePt t="87782" x="6378575" y="3208338"/>
          <p14:tracePt t="87799" x="6378575" y="3181350"/>
          <p14:tracePt t="87816" x="6378575" y="3167063"/>
          <p14:tracePt t="87833" x="6391275" y="3140075"/>
          <p14:tracePt t="87833" x="6391275" y="3127375"/>
          <p14:tracePt t="87854" x="6391275" y="3113088"/>
          <p14:tracePt t="87865" x="6391275" y="3100388"/>
          <p14:tracePt t="87882" x="6391275" y="3073400"/>
          <p14:tracePt t="87899" x="6405563" y="3060700"/>
          <p14:tracePt t="87916" x="6418263" y="3046413"/>
          <p14:tracePt t="87938" x="6430963" y="3033713"/>
          <p14:tracePt t="87952" x="6430963" y="3019425"/>
          <p14:tracePt t="87966" x="6445250" y="3019425"/>
          <p14:tracePt t="87982" x="6457950" y="3006725"/>
          <p14:tracePt t="87999" x="6457950" y="2992438"/>
          <p14:tracePt t="88016" x="6472238" y="2979738"/>
          <p14:tracePt t="88032" x="6484938" y="2965450"/>
          <p14:tracePt t="88050" x="6499225" y="2965450"/>
          <p14:tracePt t="88065" x="6511925" y="2952750"/>
          <p14:tracePt t="88082" x="6526213" y="2938463"/>
          <p14:tracePt t="88099" x="6538913" y="2913063"/>
          <p14:tracePt t="88120" x="6553200" y="2913063"/>
          <p14:tracePt t="88133" x="6565900" y="2913063"/>
          <p14:tracePt t="88149" x="6592888" y="2913063"/>
          <p14:tracePt t="88166" x="6619875" y="2913063"/>
          <p14:tracePt t="88182" x="6632575" y="2886075"/>
          <p14:tracePt t="88198" x="6659563" y="2886075"/>
          <p14:tracePt t="88215" x="6700838" y="2886075"/>
          <p14:tracePt t="88232" x="6727825" y="2871788"/>
          <p14:tracePt t="88248" x="6753225" y="2871788"/>
          <p14:tracePt t="88266" x="6780213" y="2871788"/>
          <p14:tracePt t="88266" x="6794500" y="2871788"/>
          <p14:tracePt t="88282" x="6821488" y="2871788"/>
          <p14:tracePt t="88298" x="6848475" y="2871788"/>
          <p14:tracePt t="88316" x="6888163" y="2871788"/>
          <p14:tracePt t="88332" x="6927850" y="2871788"/>
          <p14:tracePt t="88348" x="6954838" y="2871788"/>
          <p14:tracePt t="88365" x="6996113" y="2871788"/>
          <p14:tracePt t="88382" x="7035800" y="2871788"/>
          <p14:tracePt t="88398" x="7062788" y="2871788"/>
          <p14:tracePt t="88399" x="7075488" y="2871788"/>
          <p14:tracePt t="88415" x="7102475" y="2871788"/>
          <p14:tracePt t="88432" x="7129463" y="2871788"/>
          <p14:tracePt t="88448" x="7156450" y="2871788"/>
          <p14:tracePt t="88465" x="7170738" y="2871788"/>
          <p14:tracePt t="88482" x="7197725" y="2871788"/>
          <p14:tracePt t="88482" x="7210425" y="2871788"/>
          <p14:tracePt t="88498" x="7237413" y="2886075"/>
          <p14:tracePt t="88515" x="7237413" y="2898775"/>
          <p14:tracePt t="88531" x="7277100" y="2913063"/>
          <p14:tracePt t="88548" x="7304088" y="2938463"/>
          <p14:tracePt t="88565" x="7318375" y="2952750"/>
          <p14:tracePt t="88581" x="7331075" y="2979738"/>
          <p14:tracePt t="88598" x="7345363" y="3019425"/>
          <p14:tracePt t="88615" x="7372350" y="3060700"/>
          <p14:tracePt t="88631" x="7372350" y="3086100"/>
          <p14:tracePt t="88648" x="7385050" y="3127375"/>
          <p14:tracePt t="88665" x="7397750" y="3167063"/>
          <p14:tracePt t="88681" x="7412038" y="3194050"/>
          <p14:tracePt t="88698" x="7412038" y="3233738"/>
          <p14:tracePt t="88699" x="7412038" y="3248025"/>
          <p14:tracePt t="88715" x="7412038" y="3275013"/>
          <p14:tracePt t="88731" x="7412038" y="3302000"/>
          <p14:tracePt t="88748" x="7412038" y="3341688"/>
          <p14:tracePt t="88765" x="7412038" y="3368675"/>
          <p14:tracePt t="88782" x="7412038" y="3408363"/>
          <p14:tracePt t="88782" x="7412038" y="3422650"/>
          <p14:tracePt t="88798" x="7412038" y="3449638"/>
          <p14:tracePt t="88815" x="7412038" y="3476625"/>
          <p14:tracePt t="88832" x="7412038" y="3529013"/>
          <p14:tracePt t="88848" x="7412038" y="3556000"/>
          <p14:tracePt t="88865" x="7412038" y="3582988"/>
          <p14:tracePt t="88881" x="7412038" y="3624263"/>
          <p14:tracePt t="88898" x="7412038" y="3663950"/>
          <p14:tracePt t="88915" x="7412038" y="3703638"/>
          <p14:tracePt t="88931" x="7412038" y="3717925"/>
          <p14:tracePt t="88948" x="7412038" y="3730625"/>
          <p14:tracePt t="88965" x="7412038" y="3771900"/>
          <p14:tracePt t="88981" x="7412038" y="3797300"/>
          <p14:tracePt t="88998" x="7397750" y="3797300"/>
          <p14:tracePt t="89014" x="7397750" y="3838575"/>
          <p14:tracePt t="89031" x="7385050" y="3865563"/>
          <p14:tracePt t="89048" x="7372350" y="3878263"/>
          <p14:tracePt t="89064" x="7372350" y="3905250"/>
          <p14:tracePt t="89081" x="7358063" y="3932238"/>
          <p14:tracePt t="89098" x="7358063" y="3944938"/>
          <p14:tracePt t="89115" x="7345363" y="3959225"/>
          <p14:tracePt t="89131" x="7331075" y="3986213"/>
          <p14:tracePt t="89148" x="7331075" y="3998913"/>
          <p14:tracePt t="89164" x="7318375" y="4013200"/>
          <p14:tracePt t="89181" x="7318375" y="4025900"/>
          <p14:tracePt t="89198" x="7304088" y="4025900"/>
          <p14:tracePt t="89214" x="7291388" y="4040188"/>
          <p14:tracePt t="89231" x="7277100" y="4052888"/>
          <p14:tracePt t="89248" x="7277100" y="4067175"/>
          <p14:tracePt t="89265" x="7250113" y="4079875"/>
          <p14:tracePt t="89281" x="7250113" y="4092575"/>
          <p14:tracePt t="89298" x="7223125" y="4092575"/>
          <p14:tracePt t="89314" x="7210425" y="4092575"/>
          <p14:tracePt t="89331" x="7197725" y="4092575"/>
          <p14:tracePt t="89348" x="7183438" y="4092575"/>
          <p14:tracePt t="89348" x="7170738" y="4092575"/>
          <p14:tracePt t="89364" x="7143750" y="4092575"/>
          <p14:tracePt t="89381" x="7116763" y="4092575"/>
          <p14:tracePt t="89398" x="7102475" y="4092575"/>
          <p14:tracePt t="89414" x="7075488" y="4092575"/>
          <p14:tracePt t="89431" x="7062788" y="4092575"/>
          <p14:tracePt t="89431" x="7050088" y="4092575"/>
          <p14:tracePt t="89447" x="7035800" y="4092575"/>
          <p14:tracePt t="89464" x="7023100" y="4092575"/>
          <p14:tracePt t="89481" x="6981825" y="4092575"/>
          <p14:tracePt t="89497" x="6969125" y="4092575"/>
          <p14:tracePt t="89514" x="6954838" y="4092575"/>
          <p14:tracePt t="89531" x="6915150" y="4092575"/>
          <p14:tracePt t="89547" x="6900863" y="4092575"/>
          <p14:tracePt t="89565" x="6875463" y="4092575"/>
          <p14:tracePt t="89581" x="6848475" y="4092575"/>
          <p14:tracePt t="89598" x="6834188" y="4092575"/>
          <p14:tracePt t="89614" x="6807200" y="4092575"/>
          <p14:tracePt t="89630" x="6780213" y="4092575"/>
          <p14:tracePt t="89648" x="6767513" y="4092575"/>
          <p14:tracePt t="89648" x="6753225" y="4092575"/>
          <p14:tracePt t="89664" x="6727825" y="4092575"/>
          <p14:tracePt t="89681" x="6713538" y="4092575"/>
          <p14:tracePt t="89698" x="6686550" y="4079875"/>
          <p14:tracePt t="89714" x="6659563" y="4079875"/>
          <p14:tracePt t="89731" x="6646863" y="4079875"/>
          <p14:tracePt t="89747" x="6619875" y="4079875"/>
          <p14:tracePt t="89764" x="6592888" y="4067175"/>
          <p14:tracePt t="89781" x="6578600" y="4052888"/>
          <p14:tracePt t="89797" x="6553200" y="4040188"/>
          <p14:tracePt t="89814" x="6526213" y="4040188"/>
          <p14:tracePt t="89830" x="6499225" y="4040188"/>
          <p14:tracePt t="89847" x="6484938" y="4025900"/>
          <p14:tracePt t="89863" x="6472238" y="4013200"/>
          <p14:tracePt t="89864" x="6457950" y="4013200"/>
          <p14:tracePt t="89880" x="6445250" y="3998913"/>
          <p14:tracePt t="89897" x="6430963" y="3971925"/>
          <p14:tracePt t="89914" x="6418263" y="3959225"/>
          <p14:tracePt t="89931" x="6418263" y="3932238"/>
          <p14:tracePt t="89948" x="6391275" y="3919538"/>
          <p14:tracePt t="89948" x="6391275" y="3892550"/>
          <p14:tracePt t="89964" x="6378575" y="3878263"/>
          <p14:tracePt t="89980" x="6364288" y="3838575"/>
          <p14:tracePt t="89998" x="6351588" y="3797300"/>
          <p14:tracePt t="90014" x="6337300" y="3784600"/>
          <p14:tracePt t="90030" x="6337300" y="3744913"/>
          <p14:tracePt t="90047" x="6324600" y="3703638"/>
          <p14:tracePt t="90064" x="6324600" y="3690938"/>
          <p14:tracePt t="90080" x="6324600" y="3676650"/>
          <p14:tracePt t="90081" x="6324600" y="3649663"/>
          <p14:tracePt t="90097" x="6324600" y="3636963"/>
          <p14:tracePt t="90114" x="6324600" y="3597275"/>
          <p14:tracePt t="90130" x="6324600" y="3570288"/>
          <p14:tracePt t="90147" x="6324600" y="3543300"/>
          <p14:tracePt t="90164" x="6324600" y="3529013"/>
          <p14:tracePt t="90164" x="6324600" y="3516313"/>
          <p14:tracePt t="90180" x="6324600" y="3502025"/>
          <p14:tracePt t="90197" x="6324600" y="3476625"/>
          <p14:tracePt t="90214" x="6324600" y="3449638"/>
          <p14:tracePt t="90230" x="6337300" y="3435350"/>
          <p14:tracePt t="90247" x="6337300" y="3422650"/>
          <p14:tracePt t="90264" x="6351588" y="3395663"/>
          <p14:tracePt t="90280" x="6364288" y="3381375"/>
          <p14:tracePt t="90297" x="6378575" y="3368675"/>
          <p14:tracePt t="90313" x="6391275" y="3355975"/>
          <p14:tracePt t="90330" x="6405563" y="3355975"/>
          <p14:tracePt t="90347" x="6405563" y="3341688"/>
          <p14:tracePt t="90363" x="6418263" y="3328988"/>
          <p14:tracePt t="90380" x="6430963" y="3314700"/>
          <p14:tracePt t="90397" x="6445250" y="3302000"/>
          <p14:tracePt t="90414" x="6457950" y="3287713"/>
          <p14:tracePt t="90430" x="6472238" y="3287713"/>
          <p14:tracePt t="90447" x="6484938" y="3275013"/>
          <p14:tracePt t="90464" x="6499225" y="3260725"/>
          <p14:tracePt t="90465" x="6511925" y="3260725"/>
          <p14:tracePt t="90480" x="6538913" y="3248025"/>
          <p14:tracePt t="90497" x="6565900" y="3233738"/>
          <p14:tracePt t="90513" x="6565900" y="3221038"/>
          <p14:tracePt t="90513" x="6578600" y="3221038"/>
          <p14:tracePt t="90530" x="6605588" y="3221038"/>
          <p14:tracePt t="90547" x="6632575" y="3221038"/>
          <p14:tracePt t="90563" x="6659563" y="3208338"/>
          <p14:tracePt t="90580" x="6700838" y="3208338"/>
          <p14:tracePt t="90597" x="6727825" y="3208338"/>
          <p14:tracePt t="90597" x="6727825" y="3194050"/>
          <p14:tracePt t="90613" x="6767513" y="3194050"/>
          <p14:tracePt t="90630" x="6794500" y="3181350"/>
          <p14:tracePt t="90647" x="6834188" y="3181350"/>
          <p14:tracePt t="90663" x="6875463" y="3167063"/>
          <p14:tracePt t="90680" x="6900863" y="3167063"/>
          <p14:tracePt t="90696" x="6942138" y="3167063"/>
          <p14:tracePt t="90713" x="6981825" y="3167063"/>
          <p14:tracePt t="90730" x="7023100" y="3154363"/>
          <p14:tracePt t="90746" x="7050088" y="3154363"/>
          <p14:tracePt t="90763" x="7089775" y="3154363"/>
          <p14:tracePt t="90780" x="7116763" y="3140075"/>
          <p14:tracePt t="90796" x="7156450" y="3140075"/>
          <p14:tracePt t="90813" x="7183438" y="3140075"/>
          <p14:tracePt t="90814" x="7197725" y="3140075"/>
          <p14:tracePt t="90830" x="7210425" y="3140075"/>
          <p14:tracePt t="90846" x="7223125" y="3127375"/>
          <p14:tracePt t="90863" x="7264400" y="3127375"/>
          <p14:tracePt t="90879" x="7277100" y="3127375"/>
          <p14:tracePt t="90897" x="7291388" y="3127375"/>
          <p14:tracePt t="90897" x="7304088" y="3127375"/>
          <p14:tracePt t="90913" x="7331075" y="3127375"/>
          <p14:tracePt t="90929" x="7358063" y="3127375"/>
          <p14:tracePt t="90947" x="7372350" y="3127375"/>
          <p14:tracePt t="90963" x="7385050" y="3127375"/>
          <p14:tracePt t="90979" x="7397750" y="3127375"/>
          <p14:tracePt t="90996" x="7412038" y="3127375"/>
          <p14:tracePt t="91013" x="7439025" y="3127375"/>
          <p14:tracePt t="91044" x="7451725" y="3127375"/>
          <p14:tracePt t="91051" x="7466013" y="3127375"/>
          <p14:tracePt t="91065" x="7478713" y="3127375"/>
          <p14:tracePt t="91086" x="7493000" y="3127375"/>
          <p14:tracePt t="91100" x="7505700" y="3127375"/>
          <p14:tracePt t="91121" x="7519988" y="3127375"/>
          <p14:tracePt t="91149" x="7532688" y="3127375"/>
          <p14:tracePt t="91163" x="7545388" y="3127375"/>
          <p14:tracePt t="91177" x="7559675" y="3127375"/>
          <p14:tracePt t="91184" x="7559675" y="3140075"/>
          <p14:tracePt t="91196" x="7572375" y="3140075"/>
          <p14:tracePt t="91213" x="7586663" y="3154363"/>
          <p14:tracePt t="91233" x="7599363" y="3167063"/>
          <p14:tracePt t="91247" x="7599363" y="3181350"/>
          <p14:tracePt t="91263" x="7626350" y="3181350"/>
          <p14:tracePt t="91279" x="7640638" y="3181350"/>
          <p14:tracePt t="91296" x="7653338" y="3194050"/>
          <p14:tracePt t="91313" x="7667625" y="3208338"/>
          <p14:tracePt t="91338" x="7680325" y="3221038"/>
          <p14:tracePt t="91345" x="7694613" y="3221038"/>
          <p14:tracePt t="91363" x="7707313" y="3233738"/>
          <p14:tracePt t="91379" x="7720013" y="3248025"/>
          <p14:tracePt t="91396" x="7734300" y="3260725"/>
          <p14:tracePt t="91414" x="7747000" y="3275013"/>
          <p14:tracePt t="91435" x="7747000" y="3287713"/>
          <p14:tracePt t="91446" x="7761288" y="3287713"/>
          <p14:tracePt t="91463" x="7773988" y="3302000"/>
          <p14:tracePt t="91479" x="7788275" y="3314700"/>
          <p14:tracePt t="91496" x="7800975" y="3328988"/>
          <p14:tracePt t="91513" x="7800975" y="3341688"/>
          <p14:tracePt t="91529" x="7815263" y="3341688"/>
          <p14:tracePt t="91546" x="7827963" y="3355975"/>
          <p14:tracePt t="91562" x="7827963" y="3368675"/>
          <p14:tracePt t="91579" x="7827963" y="3381375"/>
          <p14:tracePt t="91596" x="7854950" y="3381375"/>
          <p14:tracePt t="91617" x="7867650" y="3381375"/>
          <p14:tracePt t="91629" x="7881938" y="3381375"/>
          <p14:tracePt t="91646" x="7908925" y="3355975"/>
          <p14:tracePt t="91662" x="7962900" y="3328988"/>
          <p14:tracePt t="91679" x="8083550" y="3260725"/>
          <p14:tracePt t="91695" x="8164513" y="3208338"/>
          <p14:tracePt t="91713" x="8243888" y="3140075"/>
          <p14:tracePt t="91729" x="8432800" y="3019425"/>
          <p14:tracePt t="91746" x="8566150" y="2898775"/>
          <p14:tracePt t="91763" x="8834438" y="2657475"/>
          <p14:tracePt t="91779" x="8983663" y="2522538"/>
          <p14:tracePt t="91795" x="9077325" y="2428875"/>
          <p14:tracePt t="91812" x="9170988" y="2347913"/>
          <p14:tracePt t="91812" x="9197975" y="2322513"/>
          <p14:tracePt t="91829" x="9264650" y="2268538"/>
          <p14:tracePt t="91846" x="9304338" y="2214563"/>
          <p14:tracePt t="92085" x="9559925" y="1946275"/>
          <p14:tracePt t="92091" x="9936163" y="1530350"/>
          <p14:tracePt t="92098" x="10312400" y="1166813"/>
          <p14:tracePt t="92112" x="10782300" y="657225"/>
          <p14:tracePt t="92129" x="11037888" y="361950"/>
          <p14:tracePt t="92146" x="11185525" y="147638"/>
          <p14:tracePt t="95395" x="9721850" y="93663"/>
          <p14:tracePt t="95402" x="9653588" y="147638"/>
          <p14:tracePt t="95409" x="9601200" y="214313"/>
          <p14:tracePt t="95426" x="9493250" y="361950"/>
          <p14:tracePt t="95443" x="9358313" y="523875"/>
          <p14:tracePt t="95443" x="9304338" y="590550"/>
          <p14:tracePt t="95459" x="9197975" y="777875"/>
          <p14:tracePt t="95476" x="9090025" y="925513"/>
          <p14:tracePt t="95493" x="9009063" y="1100138"/>
          <p14:tracePt t="95509" x="8983663" y="1208088"/>
          <p14:tracePt t="95526" x="8956675" y="1289050"/>
          <p14:tracePt t="95542" x="8942388" y="1422400"/>
          <p14:tracePt t="95559" x="8915400" y="1543050"/>
          <p14:tracePt t="95576" x="8915400" y="1663700"/>
          <p14:tracePt t="95577" x="8915400" y="1717675"/>
          <p14:tracePt t="95592" x="8929688" y="1852613"/>
          <p14:tracePt t="95609" x="8942388" y="1973263"/>
          <p14:tracePt t="95626" x="8983663" y="2106613"/>
          <p14:tracePt t="95642" x="9023350" y="2174875"/>
          <p14:tracePt t="95659" x="9104313" y="2254250"/>
          <p14:tracePt t="95676" x="9237663" y="2389188"/>
          <p14:tracePt t="95692" x="9331325" y="2482850"/>
          <p14:tracePt t="95709" x="9426575" y="2576513"/>
          <p14:tracePt t="95726" x="9453563" y="2590800"/>
          <p14:tracePt t="95742" x="9466263" y="2603500"/>
          <p14:tracePt t="95759" x="9520238" y="2617788"/>
          <p14:tracePt t="113224" x="9520238" y="2590800"/>
          <p14:tracePt t="113231" x="9520238" y="2563813"/>
          <p14:tracePt t="113238" x="9505950" y="2536825"/>
          <p14:tracePt t="113245" x="9493250" y="2482850"/>
          <p14:tracePt t="113261" x="9318625" y="2187575"/>
          <p14:tracePt t="113278" x="8861425" y="11811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0F6A1-58F5-4331-07F2-B4806BAB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000" dirty="0"/>
              <a:t>Structure of the M.Sc. Program</a:t>
            </a:r>
            <a:br>
              <a:rPr lang="en-US" sz="3200" dirty="0"/>
            </a:br>
            <a:r>
              <a:rPr lang="en-US" sz="3600" dirty="0"/>
              <a:t>Foundations of Data Science</a:t>
            </a:r>
            <a:br>
              <a:rPr lang="en-US" sz="4400" dirty="0"/>
            </a:b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A551522-2D2A-5E87-8E50-DD9FA2428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82" y="1725884"/>
            <a:ext cx="10469436" cy="418205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0D8BD8E-12B3-1A53-C44C-AF99803AC5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03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3"/>
    </mc:Choice>
    <mc:Fallback xmlns="">
      <p:transition spd="slow" advTm="29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7" x="5626100" y="1314450"/>
          <p14:tracePt t="66" x="5116513" y="1677988"/>
          <p14:tracePt t="82" x="3960813" y="2522538"/>
          <p14:tracePt t="99" x="3208338" y="3154363"/>
          <p14:tracePt t="99" x="2940050" y="3408363"/>
          <p14:tracePt t="115" x="2390775" y="4013200"/>
          <p14:tracePt t="132" x="1893888" y="4643438"/>
          <p14:tracePt t="149" x="1289050" y="5664200"/>
          <p14:tracePt t="165" x="966788" y="6334125"/>
          <p14:tracePt t="1084" x="0" y="0"/>
        </p14:tracePtLst>
        <p14:tracePtLst>
          <p14:tracePt t="10779" x="4229100" y="6134100"/>
          <p14:tracePt t="11014" x="846138" y="6575425"/>
          <p14:tracePt t="11023" x="657225" y="6427788"/>
          <p14:tracePt t="11040" x="334963" y="6132513"/>
          <p14:tracePt t="11265" x="53975" y="5086350"/>
          <p14:tracePt t="11273" x="66675" y="5059363"/>
          <p14:tracePt t="11290" x="107950" y="5005388"/>
          <p14:tracePt t="11306" x="201613" y="4938713"/>
          <p14:tracePt t="11307" x="295275" y="4830763"/>
          <p14:tracePt t="11323" x="644525" y="4549775"/>
          <p14:tracePt t="11340" x="1020763" y="4267200"/>
          <p14:tracePt t="11356" x="1262063" y="4052888"/>
          <p14:tracePt t="11373" x="1328738" y="3998913"/>
          <p14:tracePt t="11389" x="1355725" y="3971925"/>
          <p14:tracePt t="11406" x="1370013" y="3959225"/>
          <p14:tracePt t="11423" x="1382713" y="3944938"/>
          <p14:tracePt t="11440" x="1423988" y="3944938"/>
          <p14:tracePt t="11456" x="1436688" y="3932238"/>
          <p14:tracePt t="11473" x="1449388" y="3919538"/>
          <p14:tracePt t="11490" x="1449388" y="3905250"/>
          <p14:tracePt t="11506" x="1463675" y="3892550"/>
          <p14:tracePt t="11523" x="1476375" y="3865563"/>
          <p14:tracePt t="11539" x="1490663" y="3865563"/>
          <p14:tracePt t="11556" x="1503363" y="3865563"/>
          <p14:tracePt t="11573" x="1517650" y="3851275"/>
          <p14:tracePt t="11590" x="1530350" y="3851275"/>
          <p14:tracePt t="11677" x="1530350" y="3838575"/>
          <p14:tracePt t="11691" x="1530350" y="3824288"/>
          <p14:tracePt t="11705" x="1530350" y="3811588"/>
          <p14:tracePt t="11719" x="1517650" y="3811588"/>
          <p14:tracePt t="11726" x="1503363" y="3811588"/>
          <p14:tracePt t="11740" x="1476375" y="3811588"/>
          <p14:tracePt t="11756" x="1449388" y="3811588"/>
          <p14:tracePt t="11773" x="1409700" y="3811588"/>
          <p14:tracePt t="11790" x="1343025" y="3811588"/>
          <p14:tracePt t="11806" x="1316038" y="3811588"/>
          <p14:tracePt t="11823" x="1262063" y="3811588"/>
          <p14:tracePt t="11823" x="1249363" y="3811588"/>
          <p14:tracePt t="11839" x="1195388" y="3811588"/>
          <p14:tracePt t="11856" x="1168400" y="3811588"/>
          <p14:tracePt t="11873" x="1114425" y="3811588"/>
          <p14:tracePt t="11889" x="1087438" y="3797300"/>
          <p14:tracePt t="11906" x="1074738" y="3784600"/>
          <p14:tracePt t="11922" x="1047750" y="3784600"/>
          <p14:tracePt t="11939" x="1033463" y="3784600"/>
          <p14:tracePt t="11956" x="1020763" y="3784600"/>
          <p14:tracePt t="11985" x="1033463" y="3784600"/>
          <p14:tracePt t="11998" x="1047750" y="3784600"/>
          <p14:tracePt t="12006" x="1060450" y="3784600"/>
          <p14:tracePt t="12022" x="1087438" y="3784600"/>
          <p14:tracePt t="12039" x="1127125" y="3784600"/>
          <p14:tracePt t="12040" x="1154113" y="3784600"/>
          <p14:tracePt t="12056" x="1222375" y="3784600"/>
          <p14:tracePt t="12072" x="1276350" y="3784600"/>
          <p14:tracePt t="12090" x="1355725" y="3784600"/>
          <p14:tracePt t="12106" x="1409700" y="3784600"/>
          <p14:tracePt t="12122" x="1463675" y="3757613"/>
          <p14:tracePt t="12139" x="1517650" y="3757613"/>
          <p14:tracePt t="12156" x="1557338" y="3757613"/>
          <p14:tracePt t="12173" x="1624013" y="3757613"/>
          <p14:tracePt t="12189" x="1651000" y="3757613"/>
          <p14:tracePt t="12206" x="1692275" y="3757613"/>
          <p14:tracePt t="12222" x="1719263" y="3757613"/>
          <p14:tracePt t="12239" x="1746250" y="3757613"/>
          <p14:tracePt t="12256" x="1758950" y="3757613"/>
          <p14:tracePt t="12272" x="1771650" y="3757613"/>
          <p14:tracePt t="12291" x="1771650" y="3771900"/>
          <p14:tracePt t="12306" x="1758950" y="3784600"/>
          <p14:tracePt t="12773" x="1746250" y="3784600"/>
          <p14:tracePt t="12780" x="1731963" y="3784600"/>
          <p14:tracePt t="12794" x="1704975" y="3784600"/>
          <p14:tracePt t="12805" x="1692275" y="3771900"/>
          <p14:tracePt t="12822" x="1638300" y="3757613"/>
          <p14:tracePt t="12838" x="1624013" y="3744913"/>
          <p14:tracePt t="12855" x="1598613" y="3744913"/>
          <p14:tracePt t="12872" x="1584325" y="3717925"/>
          <p14:tracePt t="12888" x="1584325" y="3703638"/>
          <p14:tracePt t="12906" x="1624013" y="3703638"/>
          <p14:tracePt t="12922" x="1665288" y="3703638"/>
          <p14:tracePt t="12939" x="1746250" y="3703638"/>
          <p14:tracePt t="12955" x="1866900" y="3690938"/>
          <p14:tracePt t="12972" x="1960563" y="3676650"/>
          <p14:tracePt t="12988" x="2041525" y="3676650"/>
          <p14:tracePt t="12989" x="2068513" y="3663950"/>
          <p14:tracePt t="13005" x="2120900" y="3663950"/>
          <p14:tracePt t="13022" x="2189163" y="3663950"/>
          <p14:tracePt t="13039" x="2282825" y="3663950"/>
          <p14:tracePt t="13055" x="2376488" y="3663950"/>
          <p14:tracePt t="13072" x="2443163" y="3663950"/>
          <p14:tracePt t="13088" x="2497138" y="3663950"/>
          <p14:tracePt t="13105" x="2538413" y="3663950"/>
          <p14:tracePt t="13122" x="2590800" y="3663950"/>
          <p14:tracePt t="13138" x="2617788" y="3663950"/>
          <p14:tracePt t="13155" x="2686050" y="3663950"/>
          <p14:tracePt t="13172" x="2792413" y="3649663"/>
          <p14:tracePt t="13188" x="2833688" y="3649663"/>
          <p14:tracePt t="13205" x="2913063" y="3649663"/>
          <p14:tracePt t="13206" x="2940050" y="3636963"/>
          <p14:tracePt t="13222" x="2967038" y="3636963"/>
          <p14:tracePt t="13238" x="3008313" y="3624263"/>
          <p14:tracePt t="13255" x="3048000" y="3609975"/>
          <p14:tracePt t="13272" x="3074988" y="3609975"/>
          <p14:tracePt t="13288" x="3114675" y="3597275"/>
          <p14:tracePt t="13305" x="3168650" y="3597275"/>
          <p14:tracePt t="13322" x="3195638" y="3597275"/>
          <p14:tracePt t="13338" x="3235325" y="3597275"/>
          <p14:tracePt t="13354" x="3262313" y="3582988"/>
          <p14:tracePt t="13371" x="3276600" y="3570288"/>
          <p14:tracePt t="13388" x="3303588" y="3570288"/>
          <p14:tracePt t="13405" x="3316288" y="3556000"/>
          <p14:tracePt t="13421" x="3330575" y="3543300"/>
          <p14:tracePt t="13438" x="3330575" y="3529013"/>
          <p14:tracePt t="13455" x="3303588" y="3529013"/>
          <p14:tracePt t="13471" x="3262313" y="3529013"/>
          <p14:tracePt t="13488" x="3235325" y="3529013"/>
          <p14:tracePt t="13505" x="3195638" y="3529013"/>
          <p14:tracePt t="13506" x="3182938" y="3529013"/>
          <p14:tracePt t="13521" x="3168650" y="3529013"/>
          <p14:tracePt t="13538" x="3155950" y="3529013"/>
          <p14:tracePt t="13554" x="3128963" y="3529013"/>
          <p14:tracePt t="13555" x="3114675" y="3529013"/>
          <p14:tracePt t="13604" x="3128963" y="3529013"/>
          <p14:tracePt t="13611" x="3141663" y="3529013"/>
          <p14:tracePt t="13621" x="3168650" y="3543300"/>
          <p14:tracePt t="13638" x="3222625" y="3556000"/>
          <p14:tracePt t="13639" x="3262313" y="3570288"/>
          <p14:tracePt t="13655" x="3370263" y="3597275"/>
          <p14:tracePt t="13671" x="3517900" y="3636963"/>
          <p14:tracePt t="13688" x="3840163" y="3703638"/>
          <p14:tracePt t="13704" x="4002088" y="3730625"/>
          <p14:tracePt t="13721" x="4175125" y="3730625"/>
          <p14:tracePt t="13722" x="4256088" y="3730625"/>
          <p14:tracePt t="13738" x="4445000" y="3730625"/>
          <p14:tracePt t="13754" x="4592638" y="3730625"/>
          <p14:tracePt t="13772" x="4740275" y="3730625"/>
          <p14:tracePt t="13788" x="4806950" y="3730625"/>
          <p14:tracePt t="13805" x="4860925" y="3730625"/>
          <p14:tracePt t="13821" x="4927600" y="3730625"/>
          <p14:tracePt t="13838" x="4968875" y="3730625"/>
          <p14:tracePt t="13854" x="5035550" y="3730625"/>
          <p14:tracePt t="13855" x="5062538" y="3730625"/>
          <p14:tracePt t="13871" x="5102225" y="3730625"/>
          <p14:tracePt t="13888" x="5156200" y="3717925"/>
          <p14:tracePt t="13905" x="5222875" y="3703638"/>
          <p14:tracePt t="13921" x="5264150" y="3703638"/>
          <p14:tracePt t="13937" x="5316538" y="3690938"/>
          <p14:tracePt t="13954" x="5384800" y="3676650"/>
          <p14:tracePt t="13971" x="5397500" y="3676650"/>
          <p14:tracePt t="13988" x="5451475" y="3676650"/>
          <p14:tracePt t="14004" x="5478463" y="3676650"/>
          <p14:tracePt t="14021" x="5491163" y="3676650"/>
          <p14:tracePt t="14037" x="5518150" y="3663950"/>
          <p14:tracePt t="14054" x="5545138" y="3649663"/>
          <p14:tracePt t="14072" x="5559425" y="3649663"/>
          <p14:tracePt t="14087" x="5586413" y="3649663"/>
          <p14:tracePt t="14107" x="5599113" y="3649663"/>
          <p14:tracePt t="14121" x="5613400" y="3649663"/>
          <p14:tracePt t="14141" x="5626100" y="3649663"/>
          <p14:tracePt t="14170" x="5638800" y="3649663"/>
          <p14:tracePt t="14183" x="5653088" y="3649663"/>
          <p14:tracePt t="14204" x="5665788" y="3649663"/>
          <p14:tracePt t="14218" x="5680075" y="3649663"/>
          <p14:tracePt t="14239" x="5692775" y="3649663"/>
          <p14:tracePt t="14260" x="5707063" y="3649663"/>
          <p14:tracePt t="14358" x="5692775" y="3649663"/>
          <p14:tracePt t="14365" x="5680075" y="3649663"/>
          <p14:tracePt t="14372" x="5665788" y="3649663"/>
          <p14:tracePt t="14777" x="5719763" y="3649663"/>
          <p14:tracePt t="14783" x="5840413" y="3649663"/>
          <p14:tracePt t="14791" x="5921375" y="3649663"/>
          <p14:tracePt t="14803" x="6029325" y="3649663"/>
          <p14:tracePt t="14820" x="6256338" y="3624263"/>
          <p14:tracePt t="14837" x="6405563" y="3609975"/>
          <p14:tracePt t="14854" x="6565900" y="3582988"/>
          <p14:tracePt t="14870" x="6686550" y="3570288"/>
          <p14:tracePt t="14887" x="6794500" y="3556000"/>
          <p14:tracePt t="14904" x="6996113" y="3556000"/>
          <p14:tracePt t="14920" x="7116763" y="3543300"/>
          <p14:tracePt t="14937" x="7264400" y="3543300"/>
          <p14:tracePt t="14953" x="7318375" y="3543300"/>
          <p14:tracePt t="14970" x="7385050" y="3529013"/>
          <p14:tracePt t="14988" x="7466013" y="3529013"/>
          <p14:tracePt t="15003" x="7532688" y="3529013"/>
          <p14:tracePt t="15020" x="7599363" y="3529013"/>
          <p14:tracePt t="15021" x="7653338" y="3529013"/>
          <p14:tracePt t="15036" x="7720013" y="3529013"/>
          <p14:tracePt t="15053" x="7788275" y="3529013"/>
          <p14:tracePt t="15070" x="7881938" y="3529013"/>
          <p14:tracePt t="15087" x="7935913" y="3529013"/>
          <p14:tracePt t="15103" x="7989888" y="3529013"/>
          <p14:tracePt t="15120" x="8042275" y="3529013"/>
          <p14:tracePt t="15137" x="8096250" y="3529013"/>
          <p14:tracePt t="15153" x="8164513" y="3529013"/>
          <p14:tracePt t="15170" x="8216900" y="3543300"/>
          <p14:tracePt t="15187" x="8258175" y="3556000"/>
          <p14:tracePt t="15203" x="8339138" y="3570288"/>
          <p14:tracePt t="15220" x="8418513" y="3582988"/>
          <p14:tracePt t="15237" x="8445500" y="3597275"/>
          <p14:tracePt t="15237" x="8472488" y="3597275"/>
          <p14:tracePt t="15253" x="8512175" y="3609975"/>
          <p14:tracePt t="15270" x="8539163" y="3609975"/>
          <p14:tracePt t="15287" x="8580438" y="3609975"/>
          <p14:tracePt t="15303" x="8607425" y="3609975"/>
          <p14:tracePt t="15320" x="8620125" y="3624263"/>
          <p14:tracePt t="15321" x="8634413" y="3624263"/>
          <p14:tracePt t="15336" x="8647113" y="3624263"/>
          <p14:tracePt t="15353" x="8661400" y="3624263"/>
          <p14:tracePt t="15371" x="8674100" y="3624263"/>
          <p14:tracePt t="15387" x="8686800" y="3624263"/>
          <p14:tracePt t="15403" x="8701088" y="3624263"/>
          <p14:tracePt t="15419" x="8713788" y="3624263"/>
          <p14:tracePt t="15545" x="8713788" y="3636963"/>
          <p14:tracePt t="15608" x="8713788" y="3649663"/>
          <p14:tracePt t="15719" x="8728075" y="3649663"/>
          <p14:tracePt t="15747" x="8728075" y="3663950"/>
          <p14:tracePt t="15845" x="8728075" y="3676650"/>
          <p14:tracePt t="15873" x="8740775" y="3676650"/>
          <p14:tracePt t="17038" x="8755063" y="3676650"/>
          <p14:tracePt t="17073" x="8767763" y="3676650"/>
          <p14:tracePt t="17116" x="8782050" y="3663950"/>
          <p14:tracePt t="17158" x="8794750" y="3663950"/>
          <p14:tracePt t="17199" x="8794750" y="3649663"/>
          <p14:tracePt t="17212" x="8809038" y="3649663"/>
          <p14:tracePt t="17241" x="8821738" y="3649663"/>
          <p14:tracePt t="17283" x="8834438" y="3649663"/>
          <p14:tracePt t="17297" x="8848725" y="3649663"/>
          <p14:tracePt t="17303" x="8848725" y="3636963"/>
          <p14:tracePt t="17325" x="8861425" y="3636963"/>
          <p14:tracePt t="17345" x="8875713" y="3636963"/>
          <p14:tracePt t="17387" x="8888413" y="3636963"/>
          <p14:tracePt t="17429" x="8902700" y="3636963"/>
          <p14:tracePt t="17450" x="8915400" y="3636963"/>
          <p14:tracePt t="17485" x="8929688" y="3636963"/>
          <p14:tracePt t="17506" x="8942388" y="3636963"/>
          <p14:tracePt t="17639" x="8929688" y="3636963"/>
          <p14:tracePt t="17652" x="8915400" y="3636963"/>
          <p14:tracePt t="17659" x="8902700" y="3636963"/>
          <p14:tracePt t="17673" x="8875713" y="3624263"/>
          <p14:tracePt t="17684" x="8848725" y="3624263"/>
          <p14:tracePt t="17702" x="8794750" y="3624263"/>
          <p14:tracePt t="17718" x="8755063" y="3624263"/>
          <p14:tracePt t="17735" x="8713788" y="3624263"/>
          <p14:tracePt t="17751" x="8661400" y="3624263"/>
          <p14:tracePt t="17768" x="8620125" y="3624263"/>
          <p14:tracePt t="17785" x="8593138" y="3624263"/>
          <p14:tracePt t="17801" x="8553450" y="3624263"/>
          <p14:tracePt t="17818" x="8512175" y="3624263"/>
          <p14:tracePt t="17834" x="8499475" y="3624263"/>
          <p14:tracePt t="17851" x="8472488" y="3624263"/>
          <p14:tracePt t="17868" x="8445500" y="3609975"/>
          <p14:tracePt t="17868" x="8432800" y="3609975"/>
          <p14:tracePt t="17884" x="8418513" y="3609975"/>
          <p14:tracePt t="17901" x="8405813" y="3609975"/>
          <p14:tracePt t="17918" x="8391525" y="3609975"/>
          <p14:tracePt t="17934" x="8378825" y="3609975"/>
          <p14:tracePt t="17951" x="8364538" y="3609975"/>
          <p14:tracePt t="17968" x="8351838" y="3609975"/>
          <p14:tracePt t="17984" x="8339138" y="3609975"/>
          <p14:tracePt t="18051" x="8351838" y="3609975"/>
          <p14:tracePt t="18057" x="8364538" y="3609975"/>
          <p14:tracePt t="18067" x="8391525" y="3609975"/>
          <p14:tracePt t="18084" x="8432800" y="3624263"/>
          <p14:tracePt t="18085" x="8459788" y="3624263"/>
          <p14:tracePt t="18100" x="8512175" y="3649663"/>
          <p14:tracePt t="18118" x="8566150" y="3649663"/>
          <p14:tracePt t="18134" x="8620125" y="3663950"/>
          <p14:tracePt t="18151" x="8661400" y="3663950"/>
          <p14:tracePt t="18168" x="8686800" y="3663950"/>
          <p14:tracePt t="18184" x="8728075" y="3663950"/>
          <p14:tracePt t="18201" x="8767763" y="3663950"/>
          <p14:tracePt t="18218" x="8794750" y="3663950"/>
          <p14:tracePt t="18234" x="8809038" y="3663950"/>
          <p14:tracePt t="18251" x="8834438" y="3663950"/>
          <p14:tracePt t="18267" x="8861425" y="3663950"/>
          <p14:tracePt t="18288" x="8875713" y="3663950"/>
          <p14:tracePt t="18330" x="8861425" y="3663950"/>
          <p14:tracePt t="18336" x="8848725" y="3663950"/>
          <p14:tracePt t="18644" x="8861425" y="3663950"/>
          <p14:tracePt t="18651" x="8902700" y="3663950"/>
          <p14:tracePt t="18658" x="8929688" y="3663950"/>
          <p14:tracePt t="18667" x="8969375" y="3663950"/>
          <p14:tracePt t="18684" x="9036050" y="3663950"/>
          <p14:tracePt t="18700" x="9144000" y="3663950"/>
          <p14:tracePt t="18717" x="9224963" y="3663950"/>
          <p14:tracePt t="18733" x="9291638" y="3663950"/>
          <p14:tracePt t="18734" x="9318625" y="3663950"/>
          <p14:tracePt t="18750" x="9358313" y="3663950"/>
          <p14:tracePt t="18767" x="9412288" y="3663950"/>
          <p14:tracePt t="18784" x="9505950" y="3676650"/>
          <p14:tracePt t="18800" x="9559925" y="3690938"/>
          <p14:tracePt t="18817" x="9601200" y="3690938"/>
          <p14:tracePt t="18833" x="9653588" y="3690938"/>
          <p14:tracePt t="18850" x="9680575" y="3690938"/>
          <p14:tracePt t="18867" x="9721850" y="3690938"/>
          <p14:tracePt t="18883" x="9748838" y="3690938"/>
          <p14:tracePt t="18900" x="9761538" y="3690938"/>
          <p14:tracePt t="18917" x="9788525" y="3690938"/>
          <p14:tracePt t="18933" x="9815513" y="3690938"/>
          <p14:tracePt t="18951" x="9828213" y="3690938"/>
          <p14:tracePt t="18966" x="9842500" y="3690938"/>
          <p14:tracePt t="18986" x="9855200" y="3690938"/>
          <p14:tracePt t="19000" x="9869488" y="3690938"/>
          <p14:tracePt t="19021" x="9882188" y="3690938"/>
          <p14:tracePt t="19035" x="9896475" y="3690938"/>
          <p14:tracePt t="19050" x="9909175" y="3690938"/>
          <p14:tracePt t="19084" x="9923463" y="3690938"/>
          <p14:tracePt t="19098" x="9936163" y="3690938"/>
          <p14:tracePt t="19168" x="9923463" y="3676650"/>
          <p14:tracePt t="19188" x="9909175" y="3663950"/>
          <p14:tracePt t="19196" x="9896475" y="3663950"/>
          <p14:tracePt t="19202" x="9882188" y="3663950"/>
          <p14:tracePt t="19217" x="9855200" y="3649663"/>
          <p14:tracePt t="19233" x="9828213" y="3636963"/>
          <p14:tracePt t="19250" x="9801225" y="3636963"/>
          <p14:tracePt t="19267" x="9761538" y="3636963"/>
          <p14:tracePt t="19283" x="9748838" y="3636963"/>
          <p14:tracePt t="19300" x="9721850" y="3636963"/>
          <p14:tracePt t="19316" x="9694863" y="3636963"/>
          <p14:tracePt t="19333" x="9680575" y="3636963"/>
          <p14:tracePt t="19350" x="9653588" y="3636963"/>
          <p14:tracePt t="19366" x="9626600" y="3636963"/>
          <p14:tracePt t="19383" x="9613900" y="3636963"/>
          <p14:tracePt t="19400" x="9601200" y="3636963"/>
          <p14:tracePt t="19426" x="9586913" y="3636963"/>
          <p14:tracePt t="19440" x="9574213" y="3636963"/>
          <p14:tracePt t="19453" x="9559925" y="3636963"/>
          <p14:tracePt t="19530" x="9574213" y="3636963"/>
          <p14:tracePt t="19544" x="9586913" y="3636963"/>
          <p14:tracePt t="19572" x="9601200" y="3636963"/>
          <p14:tracePt t="19579" x="9613900" y="3636963"/>
          <p14:tracePt t="19593" x="9626600" y="3649663"/>
          <p14:tracePt t="19600" x="9640888" y="3649663"/>
          <p14:tracePt t="19616" x="9667875" y="3649663"/>
          <p14:tracePt t="19633" x="9680575" y="3649663"/>
          <p14:tracePt t="19650" x="9721850" y="3649663"/>
          <p14:tracePt t="19666" x="9734550" y="3649663"/>
          <p14:tracePt t="19683" x="9748838" y="3649663"/>
          <p14:tracePt t="19683" x="9761538" y="3649663"/>
          <p14:tracePt t="19699" x="9788525" y="3649663"/>
          <p14:tracePt t="19716" x="9815513" y="3649663"/>
          <p14:tracePt t="19733" x="9828213" y="3649663"/>
          <p14:tracePt t="19750" x="9855200" y="3649663"/>
          <p14:tracePt t="19766" x="9869488" y="3649663"/>
          <p14:tracePt t="19782" x="9896475" y="3649663"/>
          <p14:tracePt t="19800" x="9923463" y="3649663"/>
          <p14:tracePt t="19816" x="9936163" y="3649663"/>
          <p14:tracePt t="19833" x="9948863" y="3649663"/>
          <p14:tracePt t="19849" x="9963150" y="3649663"/>
          <p14:tracePt t="19866" x="9975850" y="3649663"/>
          <p14:tracePt t="19886" x="9975850" y="3663950"/>
          <p14:tracePt t="19900" x="9990138" y="3663950"/>
          <p14:tracePt t="19916" x="10002838" y="3663950"/>
          <p14:tracePt t="19932" x="10017125" y="3663950"/>
          <p14:tracePt t="20054" x="10002838" y="3676650"/>
          <p14:tracePt t="20068" x="9990138" y="3676650"/>
          <p14:tracePt t="20089" x="9975850" y="3676650"/>
          <p14:tracePt t="20096" x="9963150" y="3676650"/>
          <p14:tracePt t="20103" x="9948863" y="3676650"/>
          <p14:tracePt t="20116" x="9936163" y="3676650"/>
          <p14:tracePt t="20116" x="9923463" y="3676650"/>
          <p14:tracePt t="20132" x="9909175" y="3676650"/>
          <p14:tracePt t="20149" x="9896475" y="3676650"/>
          <p14:tracePt t="20166" x="9855200" y="3676650"/>
          <p14:tracePt t="20183" x="9828213" y="3676650"/>
          <p14:tracePt t="20199" x="9801225" y="3676650"/>
          <p14:tracePt t="20216" x="9761538" y="3676650"/>
          <p14:tracePt t="20232" x="9721850" y="3676650"/>
          <p14:tracePt t="20250" x="9707563" y="3676650"/>
          <p14:tracePt t="20266" x="9680575" y="3676650"/>
          <p14:tracePt t="20283" x="9653588" y="3676650"/>
          <p14:tracePt t="20299" x="9640888" y="3676650"/>
          <p14:tracePt t="20316" x="9613900" y="3676650"/>
          <p14:tracePt t="20332" x="9601200" y="3676650"/>
          <p14:tracePt t="20333" x="9586913" y="3676650"/>
          <p14:tracePt t="20349" x="9574213" y="3676650"/>
          <p14:tracePt t="20366" x="9559925" y="3676650"/>
          <p14:tracePt t="20390" x="9547225" y="3676650"/>
          <p14:tracePt t="20403" x="9532938" y="3676650"/>
          <p14:tracePt t="20424" x="9520238" y="3676650"/>
          <p14:tracePt t="20438" x="9505950" y="3676650"/>
          <p14:tracePt t="20515" x="9520238" y="3676650"/>
          <p14:tracePt t="20529" x="9532938" y="3676650"/>
          <p14:tracePt t="20535" x="9547225" y="3676650"/>
          <p14:tracePt t="20556" x="9559925" y="3676650"/>
          <p14:tracePt t="20565" x="9586913" y="3676650"/>
          <p14:tracePt t="20582" x="9613900" y="3676650"/>
          <p14:tracePt t="20599" x="9653588" y="3676650"/>
          <p14:tracePt t="20615" x="9680575" y="3676650"/>
          <p14:tracePt t="20632" x="9721850" y="3676650"/>
          <p14:tracePt t="20633" x="9734550" y="3676650"/>
          <p14:tracePt t="20648" x="9761538" y="3676650"/>
          <p14:tracePt t="20665" x="9788525" y="3676650"/>
          <p14:tracePt t="20682" x="9828213" y="3676650"/>
          <p14:tracePt t="20699" x="9842500" y="3676650"/>
          <p14:tracePt t="20715" x="9869488" y="3676650"/>
          <p14:tracePt t="20732" x="9896475" y="3676650"/>
          <p14:tracePt t="20749" x="9909175" y="3676650"/>
          <p14:tracePt t="20766" x="9936163" y="3676650"/>
          <p14:tracePt t="20782" x="9963150" y="3676650"/>
          <p14:tracePt t="20798" x="9975850" y="3676650"/>
          <p14:tracePt t="20816" x="9990138" y="3676650"/>
          <p14:tracePt t="20843" x="10002838" y="3676650"/>
          <p14:tracePt t="20864" x="10017125" y="3676650"/>
          <p14:tracePt t="20878" x="10029825" y="3676650"/>
          <p14:tracePt t="20899" x="10044113" y="3676650"/>
          <p14:tracePt t="20905" x="10044113" y="3663950"/>
          <p14:tracePt t="20915" x="10056813" y="3663950"/>
          <p14:tracePt t="21004" x="10044113" y="3649663"/>
          <p14:tracePt t="21017" x="10029825" y="3636963"/>
          <p14:tracePt t="21024" x="10017125" y="3636963"/>
          <p14:tracePt t="21031" x="10017125" y="3624263"/>
          <p14:tracePt t="21048" x="10002838" y="3624263"/>
          <p14:tracePt t="21065" x="9975850" y="3624263"/>
          <p14:tracePt t="21066" x="9963150" y="3609975"/>
          <p14:tracePt t="21082" x="9948863" y="3597275"/>
          <p14:tracePt t="21098" x="9909175" y="3597275"/>
          <p14:tracePt t="21115" x="9869488" y="3597275"/>
          <p14:tracePt t="21132" x="9842500" y="3597275"/>
          <p14:tracePt t="21148" x="9815513" y="3597275"/>
          <p14:tracePt t="21165" x="9788525" y="3597275"/>
          <p14:tracePt t="21182" x="9761538" y="3597275"/>
          <p14:tracePt t="21199" x="9734550" y="3609975"/>
          <p14:tracePt t="21215" x="9721850" y="3609975"/>
          <p14:tracePt t="21232" x="9694863" y="3609975"/>
          <p14:tracePt t="21248" x="9653588" y="3609975"/>
          <p14:tracePt t="21265" x="9653588" y="3624263"/>
          <p14:tracePt t="21282" x="9613900" y="3636963"/>
          <p14:tracePt t="21298" x="9601200" y="3649663"/>
          <p14:tracePt t="21315" x="9574213" y="3649663"/>
          <p14:tracePt t="21332" x="9547225" y="3676650"/>
          <p14:tracePt t="21348" x="9532938" y="3676650"/>
          <p14:tracePt t="21365" x="9520238" y="3676650"/>
          <p14:tracePt t="21366" x="9505950" y="3676650"/>
          <p14:tracePt t="21394" x="9493250" y="3676650"/>
          <p14:tracePt t="21408" x="9478963" y="3676650"/>
          <p14:tracePt t="21422" x="9466263" y="3676650"/>
          <p14:tracePt t="21443" x="9453563" y="3676650"/>
          <p14:tracePt t="21457" x="9439275" y="3676650"/>
          <p14:tracePt t="21478" x="9426575" y="3676650"/>
          <p14:tracePt t="21506" x="9426575" y="3690938"/>
          <p14:tracePt t="21555" x="9439275" y="3703638"/>
          <p14:tracePt t="21562" x="9453563" y="3703638"/>
          <p14:tracePt t="21576" x="9466263" y="3703638"/>
          <p14:tracePt t="21582" x="9478963" y="3717925"/>
          <p14:tracePt t="21598" x="9505950" y="3717925"/>
          <p14:tracePt t="21615" x="9532938" y="3717925"/>
          <p14:tracePt t="21631" x="9601200" y="3730625"/>
          <p14:tracePt t="21648" x="9640888" y="3730625"/>
          <p14:tracePt t="21665" x="9680575" y="3730625"/>
          <p14:tracePt t="21681" x="9734550" y="3730625"/>
          <p14:tracePt t="21698" x="9761538" y="3730625"/>
          <p14:tracePt t="21714" x="9775825" y="3730625"/>
          <p14:tracePt t="21715" x="9788525" y="3730625"/>
          <p14:tracePt t="21731" x="9815513" y="3730625"/>
          <p14:tracePt t="21748" x="9828213" y="3730625"/>
          <p14:tracePt t="21765" x="9855200" y="3730625"/>
          <p14:tracePt t="21781" x="9882188" y="3730625"/>
          <p14:tracePt t="21798" x="9896475" y="3717925"/>
          <p14:tracePt t="21799" x="9909175" y="3717925"/>
          <p14:tracePt t="21814" x="9923463" y="3717925"/>
          <p14:tracePt t="21841" x="9936163" y="3717925"/>
          <p14:tracePt t="21848" x="9948863" y="3717925"/>
          <p14:tracePt t="21864" x="9963150" y="3703638"/>
          <p14:tracePt t="21882" x="9990138" y="3690938"/>
          <p14:tracePt t="21897" x="10002838" y="3690938"/>
          <p14:tracePt t="21914" x="10002838" y="3676650"/>
          <p14:tracePt t="21932" x="10017125" y="3676650"/>
          <p14:tracePt t="21948" x="10029825" y="3676650"/>
          <p14:tracePt t="21988" x="10017125" y="3676650"/>
          <p14:tracePt t="22001" x="10002838" y="3676650"/>
          <p14:tracePt t="22290" x="10029825" y="3676650"/>
          <p14:tracePt t="22296" x="10071100" y="3676650"/>
          <p14:tracePt t="22302" x="10123488" y="3676650"/>
          <p14:tracePt t="22314" x="10164763" y="3676650"/>
          <p14:tracePt t="22331" x="10312400" y="3676650"/>
          <p14:tracePt t="22347" x="10406063" y="3676650"/>
          <p14:tracePt t="22364" x="10487025" y="3676650"/>
          <p14:tracePt t="22380" x="10580688" y="3676650"/>
          <p14:tracePt t="22397" x="10634663" y="3676650"/>
          <p14:tracePt t="22414" x="10715625" y="3676650"/>
          <p14:tracePt t="22431" x="10728325" y="3676650"/>
          <p14:tracePt t="22448" x="10768013" y="3676650"/>
          <p14:tracePt t="22464" x="10809288" y="3676650"/>
          <p14:tracePt t="22481" x="10821988" y="3676650"/>
          <p14:tracePt t="22498" x="10848975" y="3676650"/>
          <p14:tracePt t="22514" x="10875963" y="3676650"/>
          <p14:tracePt t="22530" x="10890250" y="3676650"/>
          <p14:tracePt t="22547" x="10915650" y="3676650"/>
          <p14:tracePt t="22564" x="10929938" y="3676650"/>
          <p14:tracePt t="22581" x="10942638" y="3676650"/>
          <p14:tracePt t="22597" x="10956925" y="3676650"/>
          <p14:tracePt t="22666" x="10942638" y="3676650"/>
          <p14:tracePt t="22673" x="10929938" y="3676650"/>
          <p14:tracePt t="22687" x="10902950" y="3676650"/>
          <p14:tracePt t="22700" x="10875963" y="3676650"/>
          <p14:tracePt t="22714" x="10848975" y="3676650"/>
          <p14:tracePt t="22714" x="10821988" y="3676650"/>
          <p14:tracePt t="22731" x="10755313" y="3676650"/>
          <p14:tracePt t="22747" x="10715625" y="3676650"/>
          <p14:tracePt t="22763" x="10674350" y="3663950"/>
          <p14:tracePt t="22780" x="10661650" y="3663950"/>
          <p14:tracePt t="22797" x="10634663" y="3663950"/>
          <p14:tracePt t="22813" x="10607675" y="3649663"/>
          <p14:tracePt t="22830" x="10593388" y="3636963"/>
          <p14:tracePt t="22847" x="10593388" y="3624263"/>
          <p14:tracePt t="22863" x="10580688" y="3624263"/>
          <p14:tracePt t="22880" x="10567988" y="3624263"/>
          <p14:tracePt t="22897" x="10553700" y="3624263"/>
          <p14:tracePt t="22914" x="10553700" y="3609975"/>
          <p14:tracePt t="22938" x="10541000" y="3609975"/>
          <p14:tracePt t="23022" x="10553700" y="3609975"/>
          <p14:tracePt t="23036" x="10567988" y="3609975"/>
          <p14:tracePt t="23042" x="10580688" y="3609975"/>
          <p14:tracePt t="23057" x="10593388" y="3609975"/>
          <p14:tracePt t="23070" x="10620375" y="3609975"/>
          <p14:tracePt t="23080" x="10634663" y="3609975"/>
          <p14:tracePt t="23097" x="10674350" y="3609975"/>
          <p14:tracePt t="23113" x="10701338" y="3609975"/>
          <p14:tracePt t="23130" x="10742613" y="3609975"/>
          <p14:tracePt t="23147" x="10782300" y="3609975"/>
          <p14:tracePt t="23163" x="10809288" y="3609975"/>
          <p14:tracePt t="23181" x="10848975" y="3609975"/>
          <p14:tracePt t="23196" x="10863263" y="3609975"/>
          <p14:tracePt t="23213" x="10890250" y="3609975"/>
          <p14:tracePt t="23230" x="10915650" y="3609975"/>
          <p14:tracePt t="23231" x="10929938" y="3609975"/>
          <p14:tracePt t="23246" x="10942638" y="3609975"/>
          <p14:tracePt t="23263" x="10956925" y="3609975"/>
          <p14:tracePt t="23280" x="10996613" y="3609975"/>
          <p14:tracePt t="23297" x="11010900" y="3609975"/>
          <p14:tracePt t="23313" x="11023600" y="3609975"/>
          <p14:tracePt t="23343" x="11037888" y="3609975"/>
          <p14:tracePt t="23434" x="11023600" y="3609975"/>
          <p14:tracePt t="23448" x="11010900" y="3609975"/>
          <p14:tracePt t="23454" x="10996613" y="3609975"/>
          <p14:tracePt t="23463" x="10983913" y="3609975"/>
          <p14:tracePt t="23480" x="10969625" y="3624263"/>
          <p14:tracePt t="23496" x="10942638" y="3636963"/>
          <p14:tracePt t="23513" x="10915650" y="3636963"/>
          <p14:tracePt t="23530" x="10902950" y="3636963"/>
          <p14:tracePt t="23546" x="10875963" y="3636963"/>
          <p14:tracePt t="23563" x="10848975" y="3636963"/>
          <p14:tracePt t="23580" x="10836275" y="3636963"/>
          <p14:tracePt t="23580" x="10821988" y="3636963"/>
          <p14:tracePt t="23596" x="10809288" y="3636963"/>
          <p14:tracePt t="23613" x="10795000" y="3636963"/>
          <p14:tracePt t="23630" x="10782300" y="3636963"/>
          <p14:tracePt t="23646" x="10768013" y="3636963"/>
          <p14:tracePt t="23663" x="10755313" y="3636963"/>
          <p14:tracePt t="23679" x="10742613" y="3636963"/>
          <p14:tracePt t="23696" x="10728325" y="3636963"/>
          <p14:tracePt t="23713" x="10715625" y="3636963"/>
          <p14:tracePt t="23741" x="10701338" y="3636963"/>
          <p14:tracePt t="23754" x="10688638" y="3636963"/>
          <p14:tracePt t="23790" x="10674350" y="3636963"/>
          <p14:tracePt t="23803" x="10661650" y="3636963"/>
          <p14:tracePt t="23832" x="10647363" y="3636963"/>
          <p14:tracePt t="23874" x="10634663" y="3636963"/>
          <p14:tracePt t="23887" x="10620375" y="3636963"/>
          <p14:tracePt t="23915" x="10607675" y="3636963"/>
          <p14:tracePt t="23950" x="10593388" y="3636963"/>
          <p14:tracePt t="24230" x="10607675" y="3636963"/>
          <p14:tracePt t="24236" x="10620375" y="3636963"/>
          <p14:tracePt t="24246" x="10634663" y="3636963"/>
          <p14:tracePt t="24263" x="10647363" y="3636963"/>
          <p14:tracePt t="24279" x="10674350" y="3649663"/>
          <p14:tracePt t="24295" x="10701338" y="3649663"/>
          <p14:tracePt t="24313" x="10715625" y="3649663"/>
          <p14:tracePt t="24329" x="10742613" y="3649663"/>
          <p14:tracePt t="24346" x="10768013" y="3649663"/>
          <p14:tracePt t="24362" x="10782300" y="3649663"/>
          <p14:tracePt t="24379" x="10809288" y="3649663"/>
          <p14:tracePt t="24397" x="10848975" y="3649663"/>
          <p14:tracePt t="24412" x="10863263" y="3649663"/>
          <p14:tracePt t="24429" x="10875963" y="3649663"/>
          <p14:tracePt t="24445" x="10890250" y="3649663"/>
          <p14:tracePt t="24462" x="10902950" y="3649663"/>
          <p14:tracePt t="24480" x="10915650" y="3649663"/>
          <p14:tracePt t="24496" x="10929938" y="3649663"/>
          <p14:tracePt t="24512" x="10942638" y="3649663"/>
          <p14:tracePt t="24537" x="10956925" y="3649663"/>
          <p14:tracePt t="24550" x="10969625" y="3649663"/>
          <p14:tracePt t="24761" x="10956925" y="3649663"/>
          <p14:tracePt t="24767" x="10942638" y="3649663"/>
          <p14:tracePt t="24779" x="10929938" y="3649663"/>
          <p14:tracePt t="24795" x="10890250" y="3649663"/>
          <p14:tracePt t="24812" x="10863263" y="3649663"/>
          <p14:tracePt t="24828" x="10848975" y="3649663"/>
          <p14:tracePt t="24846" x="10821988" y="3649663"/>
          <p14:tracePt t="24862" x="10795000" y="3649663"/>
          <p14:tracePt t="24879" x="10782300" y="3649663"/>
          <p14:tracePt t="24895" x="10755313" y="3649663"/>
          <p14:tracePt t="24912" x="10728325" y="3649663"/>
          <p14:tracePt t="24928" x="10715625" y="3649663"/>
          <p14:tracePt t="24945" x="10701338" y="3649663"/>
          <p14:tracePt t="24962" x="10688638" y="3649663"/>
          <p14:tracePt t="24978" x="10674350" y="3649663"/>
          <p14:tracePt t="24995" x="10661650" y="3649663"/>
          <p14:tracePt t="25012" x="10647363" y="3649663"/>
          <p14:tracePt t="25029" x="10634663" y="3649663"/>
          <p14:tracePt t="25046" x="10620375" y="3649663"/>
          <p14:tracePt t="25062" x="10607675" y="3649663"/>
          <p14:tracePt t="25079" x="10593388" y="3649663"/>
          <p14:tracePt t="25095" x="10580688" y="3649663"/>
          <p14:tracePt t="25112" x="10567988" y="3649663"/>
          <p14:tracePt t="25129" x="10553700" y="3649663"/>
          <p14:tracePt t="25158" x="10541000" y="3649663"/>
          <p14:tracePt t="25388" x="10553700" y="3649663"/>
          <p14:tracePt t="25409" x="10567988" y="3649663"/>
          <p14:tracePt t="25423" x="10580688" y="3649663"/>
          <p14:tracePt t="25445" x="10593388" y="3649663"/>
          <p14:tracePt t="25458" x="10607675" y="3649663"/>
          <p14:tracePt t="25472" x="10620375" y="3649663"/>
          <p14:tracePt t="25507" x="10634663" y="3649663"/>
          <p14:tracePt t="25521" x="10647363" y="3649663"/>
          <p14:tracePt t="25542" x="10661650" y="3649663"/>
          <p14:tracePt t="25556" x="10674350" y="3649663"/>
          <p14:tracePt t="25569" x="10688638" y="3649663"/>
          <p14:tracePt t="25619" x="10701338" y="3649663"/>
          <p14:tracePt t="25682" x="10715625" y="3649663"/>
          <p14:tracePt t="25759" x="10728325" y="3649663"/>
          <p14:tracePt t="26010" x="10742613" y="3649663"/>
          <p14:tracePt t="26072" x="10755313" y="3649663"/>
          <p14:tracePt t="26184" x="10768013" y="3649663"/>
          <p14:tracePt t="26254" x="10782300" y="3649663"/>
          <p14:tracePt t="26345" x="10795000" y="3649663"/>
          <p14:tracePt t="26373" x="10795000" y="3636963"/>
          <p14:tracePt t="26379" x="10809288" y="3636963"/>
          <p14:tracePt t="26401" x="10821988" y="3636963"/>
          <p14:tracePt t="26414" x="10836275" y="3636963"/>
          <p14:tracePt t="26435" x="10848975" y="3636963"/>
          <p14:tracePt t="26464" x="10863263" y="3624263"/>
          <p14:tracePt t="26492" x="10875963" y="3624263"/>
          <p14:tracePt t="26519" x="10890250" y="3624263"/>
          <p14:tracePt t="26568" x="10902950" y="3624263"/>
          <p14:tracePt t="26603" x="10915650" y="3624263"/>
          <p14:tracePt t="26652" x="10929938" y="3624263"/>
          <p14:tracePt t="26743" x="10942638" y="3624263"/>
          <p14:tracePt t="26903" x="10929938" y="3624263"/>
          <p14:tracePt t="26917" x="10915650" y="3624263"/>
          <p14:tracePt t="26931" x="10902950" y="3624263"/>
          <p14:tracePt t="26938" x="10890250" y="3624263"/>
          <p14:tracePt t="26945" x="10875963" y="3624263"/>
          <p14:tracePt t="26960" x="10863263" y="3624263"/>
          <p14:tracePt t="26977" x="10848975" y="3624263"/>
          <p14:tracePt t="26994" x="10809288" y="3624263"/>
          <p14:tracePt t="27010" x="10782300" y="3624263"/>
          <p14:tracePt t="27027" x="10768013" y="3624263"/>
          <p14:tracePt t="27043" x="10728325" y="3624263"/>
          <p14:tracePt t="27060" x="10701338" y="3624263"/>
          <p14:tracePt t="27077" x="10688638" y="3624263"/>
          <p14:tracePt t="27093" x="10661650" y="3624263"/>
          <p14:tracePt t="27110" x="10647363" y="3624263"/>
          <p14:tracePt t="27127" x="10634663" y="3624263"/>
          <p14:tracePt t="27143" x="10620375" y="3624263"/>
          <p14:tracePt t="27169" x="10607675" y="3624263"/>
          <p14:tracePt t="27182" x="10593388" y="3624263"/>
          <p14:tracePt t="27196" x="10580688" y="3624263"/>
          <p14:tracePt t="27217" x="10567988" y="3624263"/>
          <p14:tracePt t="27231" x="10553700" y="3624263"/>
          <p14:tracePt t="27252" x="10541000" y="3624263"/>
          <p14:tracePt t="27350" x="10553700" y="3624263"/>
          <p14:tracePt t="27357" x="10567988" y="3624263"/>
          <p14:tracePt t="27371" x="10580688" y="3624263"/>
          <p14:tracePt t="27378" x="10607675" y="3624263"/>
          <p14:tracePt t="27393" x="10620375" y="3624263"/>
          <p14:tracePt t="27410" x="10674350" y="3624263"/>
          <p14:tracePt t="27427" x="10715625" y="3624263"/>
          <p14:tracePt t="27443" x="10742613" y="3624263"/>
          <p14:tracePt t="27460" x="10768013" y="3624263"/>
          <p14:tracePt t="27476" x="10809288" y="3624263"/>
          <p14:tracePt t="27493" x="10821988" y="3624263"/>
          <p14:tracePt t="27510" x="10875963" y="3624263"/>
          <p14:tracePt t="27526" x="10902950" y="3624263"/>
          <p14:tracePt t="27543" x="10942638" y="3624263"/>
          <p14:tracePt t="27560" x="11010900" y="3624263"/>
          <p14:tracePt t="27576" x="11037888" y="3624263"/>
          <p14:tracePt t="27593" x="11064875" y="3624263"/>
          <p14:tracePt t="27610" x="11117263" y="3609975"/>
          <p14:tracePt t="27626" x="11144250" y="3597275"/>
          <p14:tracePt t="27643" x="11212513" y="3582988"/>
          <p14:tracePt t="27660" x="11264900" y="3570288"/>
          <p14:tracePt t="27676" x="11306175" y="3570288"/>
          <p14:tracePt t="27693" x="11360150" y="3543300"/>
          <p14:tracePt t="27709" x="11399838" y="3529013"/>
          <p14:tracePt t="27727" x="11439525" y="3529013"/>
          <p14:tracePt t="27748" x="11453813" y="3529013"/>
          <p14:tracePt t="27760" x="11466513" y="3529013"/>
          <p14:tracePt t="27776" x="11480800" y="3529013"/>
          <p14:tracePt t="27793" x="11493500" y="3529013"/>
          <p14:tracePt t="27810" x="11507788" y="3529013"/>
          <p14:tracePt t="27810" x="11507788" y="3516313"/>
          <p14:tracePt t="27826" x="11507788" y="3502025"/>
          <p14:tracePt t="27845" x="11507788" y="3489325"/>
          <p14:tracePt t="27860" x="11507788" y="3462338"/>
          <p14:tracePt t="27876" x="11507788" y="3435350"/>
          <p14:tracePt t="27893" x="11480800" y="3381375"/>
          <p14:tracePt t="27909" x="11439525" y="3275013"/>
          <p14:tracePt t="27926" x="11372850" y="3127375"/>
          <p14:tracePt t="27943" x="11198225" y="2859088"/>
          <p14:tracePt t="27943" x="11064875" y="2630488"/>
          <p14:tracePt t="27959" x="10634663" y="2066925"/>
          <p14:tracePt t="27976" x="10164763" y="1395413"/>
          <p14:tracePt t="27992" x="9412288" y="41592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0F6A1-58F5-4331-07F2-B4806BAB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000" dirty="0"/>
              <a:t>Structure of the M.Sc. Program</a:t>
            </a:r>
            <a:br>
              <a:rPr lang="en-US" sz="3200" dirty="0"/>
            </a:br>
            <a:r>
              <a:rPr lang="en-US" sz="3600" dirty="0"/>
              <a:t>Data Science Methods: Fundamentals</a:t>
            </a:r>
            <a:br>
              <a:rPr lang="en-US" sz="4400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2439DF-488F-E0D0-19D0-38E0AE56D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66" y="2203803"/>
            <a:ext cx="10517068" cy="339137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8395864-A035-B849-D94A-74EF980DE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24"/>
    </mc:Choice>
    <mc:Fallback xmlns="">
      <p:transition spd="slow" advTm="16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07729-D2E3-0EBE-412D-8420A597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Structure of the M.Sc. Program</a:t>
            </a:r>
            <a:br>
              <a:rPr lang="en-US" sz="2800" dirty="0"/>
            </a:br>
            <a:r>
              <a:rPr lang="en-US" sz="3200" dirty="0"/>
              <a:t>Data Science Methods: Specializations</a:t>
            </a:r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C71AC366-D608-4ED8-A6C1-03A947496E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202999" y="1435205"/>
            <a:ext cx="4282274" cy="2870095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D671399-7C01-B0E8-9EFA-D5D210F42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242" y="1443464"/>
            <a:ext cx="4426207" cy="36289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5AB8D39-F6A1-77A2-DF66-9C66C49BE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3000" y="4322493"/>
            <a:ext cx="4282274" cy="70031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BADCB3B-C5F4-CAD4-7226-F4715FD0C721}"/>
              </a:ext>
            </a:extLst>
          </p:cNvPr>
          <p:cNvSpPr txBox="1"/>
          <p:nvPr/>
        </p:nvSpPr>
        <p:spPr>
          <a:xfrm>
            <a:off x="1079242" y="5095886"/>
            <a:ext cx="95059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For a detailed description, please see the module catalogs of the respective following degree programs:</a:t>
            </a:r>
          </a:p>
          <a:p>
            <a:r>
              <a:rPr lang="en-US" sz="1400" dirty="0"/>
              <a:t>• MMDS: Mannheim Master in Data Science</a:t>
            </a:r>
          </a:p>
          <a:p>
            <a:r>
              <a:rPr lang="en-US" sz="1400" dirty="0">
                <a:hlinkClick r:id="rId8"/>
              </a:rPr>
              <a:t>https://www.wim.uni-mannheim.de/en/academics/organizing-your-studies/mannheim-master-in-data-science/#c112237</a:t>
            </a:r>
            <a:endParaRPr lang="en-US" sz="1400" dirty="0"/>
          </a:p>
          <a:p>
            <a:r>
              <a:rPr lang="en-US" sz="1400" dirty="0"/>
              <a:t>(only courses form the modules “Data Management” and “Data Analytics Methods” are allowed</a:t>
            </a:r>
          </a:p>
          <a:p>
            <a:r>
              <a:rPr lang="en-US" sz="1400" dirty="0"/>
              <a:t>• MMM: Mannheim Master in Management</a:t>
            </a:r>
          </a:p>
          <a:p>
            <a:r>
              <a:rPr lang="en-US" sz="1400" dirty="0">
                <a:hlinkClick r:id="rId9"/>
              </a:rPr>
              <a:t>https://www.bwl.uni-mannheim.de/en/module-catalog-mmm/</a:t>
            </a:r>
            <a:endParaRPr lang="en-US" sz="1400" dirty="0"/>
          </a:p>
          <a:p>
            <a:r>
              <a:rPr lang="en-US" sz="1400" dirty="0"/>
              <a:t>**The number of this module will change (TBA)</a:t>
            </a:r>
            <a:endParaRPr lang="de-DE" sz="14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A659CEE-5567-3266-6247-E101A36078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800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55"/>
    </mc:Choice>
    <mc:Fallback xmlns="">
      <p:transition spd="slow" advTm="29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0F6A1-58F5-4331-07F2-B4806BAB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en-US" sz="2000" dirty="0"/>
              <a:t>Structure of the M.Sc. Program</a:t>
            </a:r>
            <a:br>
              <a:rPr lang="en-US" sz="3200" dirty="0"/>
            </a:br>
            <a:r>
              <a:rPr lang="en-US" sz="3600" dirty="0"/>
              <a:t>Data Science Applications</a:t>
            </a:r>
            <a:br>
              <a:rPr lang="en-US" sz="4400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CFFC1A-81A0-230F-60EF-4844E9E66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99" y="1621507"/>
            <a:ext cx="4940913" cy="400109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E7B089-D4F6-7CF4-EB36-B3B827FA85C7}"/>
              </a:ext>
            </a:extLst>
          </p:cNvPr>
          <p:cNvSpPr txBox="1"/>
          <p:nvPr/>
        </p:nvSpPr>
        <p:spPr>
          <a:xfrm>
            <a:off x="6010276" y="2088233"/>
            <a:ext cx="6096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For a detailed description, please see the module catalogs of the respective following degree programs:</a:t>
            </a:r>
          </a:p>
          <a:p>
            <a:r>
              <a:rPr lang="en-US" sz="1400" dirty="0"/>
              <a:t>• MA Pol: Master of Arts in Political Science</a:t>
            </a:r>
          </a:p>
          <a:p>
            <a:r>
              <a:rPr lang="en-US" sz="1400" dirty="0">
                <a:hlinkClick r:id="rId6"/>
              </a:rPr>
              <a:t>https://www.sowi.uni-mannheim.de/studium/studierende/politikwissenschaft/ma-political-science/#c200577</a:t>
            </a:r>
            <a:endParaRPr lang="en-US" sz="1400" dirty="0"/>
          </a:p>
          <a:p>
            <a:r>
              <a:rPr lang="en-US" sz="1400" dirty="0"/>
              <a:t>• MA Soc: Master of Arts in Sociology</a:t>
            </a:r>
          </a:p>
          <a:p>
            <a:r>
              <a:rPr lang="en-US" sz="1400" dirty="0">
                <a:hlinkClick r:id="rId7"/>
              </a:rPr>
              <a:t>https://www.sowi.uni-mannheim.de/studium/studierende/soziologie/ma-sociology/#c317505</a:t>
            </a:r>
            <a:endParaRPr lang="en-US" sz="1400" dirty="0"/>
          </a:p>
          <a:p>
            <a:r>
              <a:rPr lang="de-DE" sz="1400" dirty="0"/>
              <a:t>• </a:t>
            </a:r>
            <a:r>
              <a:rPr lang="de-DE" sz="1400" dirty="0" err="1"/>
              <a:t>M.Sc</a:t>
            </a:r>
            <a:r>
              <a:rPr lang="de-DE" sz="1400" dirty="0"/>
              <a:t>. Psy: Master </a:t>
            </a:r>
            <a:r>
              <a:rPr lang="de-DE" sz="1400" dirty="0" err="1"/>
              <a:t>of</a:t>
            </a:r>
            <a:r>
              <a:rPr lang="de-DE" sz="1400" dirty="0"/>
              <a:t> Science Psychologie - Arbeit, Wirtschaft, Gesellschaft (</a:t>
            </a:r>
            <a:r>
              <a:rPr lang="de-DE" sz="1400" dirty="0" err="1"/>
              <a:t>only</a:t>
            </a:r>
            <a:r>
              <a:rPr lang="de-DE" sz="1400" dirty="0"/>
              <a:t> in German)</a:t>
            </a:r>
          </a:p>
          <a:p>
            <a:r>
              <a:rPr lang="de-DE" sz="1400" dirty="0">
                <a:hlinkClick r:id="rId8"/>
              </a:rPr>
              <a:t>https://www.sowi.uni-mannheim.de/en/academics/students/psychology/msc-in-psychology-work-economy-and-society/#c90178</a:t>
            </a:r>
            <a:endParaRPr lang="de-DE" sz="1400" dirty="0"/>
          </a:p>
          <a:p>
            <a:r>
              <a:rPr lang="de-DE" sz="1400" dirty="0"/>
              <a:t>• MMDS: Mannheim Master in Data Science</a:t>
            </a:r>
          </a:p>
          <a:p>
            <a:r>
              <a:rPr lang="de-DE" sz="1400">
                <a:hlinkClick r:id="rId9"/>
              </a:rPr>
              <a:t>https://www.wim.uni-mannheim.de/en/academics/organizing-your-studies/mannheim-master-in-data-science/#c112237</a:t>
            </a:r>
            <a:endParaRPr lang="de-DE" sz="1400" dirty="0"/>
          </a:p>
          <a:p>
            <a:r>
              <a:rPr lang="de-DE" sz="1400" dirty="0"/>
              <a:t>• Master Medien und Kommunikationswissenschaft</a:t>
            </a:r>
          </a:p>
          <a:p>
            <a:r>
              <a:rPr lang="de-DE" sz="1400" dirty="0">
                <a:hlinkClick r:id="rId10"/>
              </a:rPr>
              <a:t>https://www.phil.uni-mannheim.de/studium/modulkataloge/#c111078</a:t>
            </a:r>
            <a:endParaRPr lang="de-DE" sz="1400" dirty="0"/>
          </a:p>
          <a:p>
            <a:endParaRPr lang="de-DE" sz="1600" dirty="0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BA17E41A-78E1-0BB3-E480-5B525577B9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3583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79"/>
    </mc:Choice>
    <mc:Fallback xmlns="">
      <p:transition spd="slow" advTm="57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WL WIM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WL WIM Design" id="{459960E1-03A0-458F-A8E8-E9643754C4A2}" vid="{C3350996-C1B6-488F-B834-1EA33754071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BWL WIM Design</Template>
  <TotalTime>0</TotalTime>
  <Words>442</Words>
  <Application>Microsoft Office PowerPoint</Application>
  <PresentationFormat>Breitbild</PresentationFormat>
  <Paragraphs>58</Paragraphs>
  <Slides>8</Slides>
  <Notes>8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BWL WIM Design</vt:lpstr>
      <vt:lpstr>Social Data Science</vt:lpstr>
      <vt:lpstr>Program facts and information</vt:lpstr>
      <vt:lpstr>Structure of the M.Sc. Program</vt:lpstr>
      <vt:lpstr>Example Study Plan</vt:lpstr>
      <vt:lpstr>Structure of the M.Sc. Program Foundations of Data Science </vt:lpstr>
      <vt:lpstr>Structure of the M.Sc. Program Data Science Methods: Fundamentals </vt:lpstr>
      <vt:lpstr>Structure of the M.Sc. Program Data Science Methods: Specializations</vt:lpstr>
      <vt:lpstr>Structure of the M.Sc. Program Data Science Applications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Data Science</dc:title>
  <dc:creator>Eric Wieland</dc:creator>
  <cp:lastModifiedBy>Eric Wieland</cp:lastModifiedBy>
  <cp:revision>14</cp:revision>
  <dcterms:created xsi:type="dcterms:W3CDTF">2024-03-18T08:56:31Z</dcterms:created>
  <dcterms:modified xsi:type="dcterms:W3CDTF">2024-08-19T09:08:55Z</dcterms:modified>
</cp:coreProperties>
</file>