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9" r:id="rId3"/>
    <p:sldId id="340" r:id="rId4"/>
    <p:sldId id="366" r:id="rId5"/>
    <p:sldId id="368" r:id="rId6"/>
    <p:sldId id="347" r:id="rId7"/>
    <p:sldId id="363" r:id="rId8"/>
    <p:sldId id="348" r:id="rId9"/>
    <p:sldId id="365" r:id="rId10"/>
    <p:sldId id="369" r:id="rId11"/>
    <p:sldId id="370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AADD30-2BEF-07EB-D84F-9A7902A0C0CF}" name="Anna Katharina Moster" initials="AKM" userId="S::amoster@ad.uni-mannheim.de::6a083932-b1e8-4e88-babf-89c6760893e5" providerId="AD"/>
  <p188:author id="{C99B2135-0AD9-ED65-A181-2E5651EF87D7}" name="Eric Wieland" initials="EW" userId="S::ewieland@ad.uni-mannheim.de::865a3e5f-6370-4f39-884d-5cc14efbaa3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link" initials="n" lastIdx="1" clrIdx="0">
    <p:extLst>
      <p:ext uri="{19B8F6BF-5375-455C-9EA6-DF929625EA0E}">
        <p15:presenceInfo xmlns:p15="http://schemas.microsoft.com/office/powerpoint/2012/main" userId="S-1-5-21-861567501-746137067-854245398-2575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37F"/>
    <a:srgbClr val="003056"/>
    <a:srgbClr val="A7D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87" autoAdjust="0"/>
    <p:restoredTop sz="77973" autoAdjust="0"/>
  </p:normalViewPr>
  <p:slideViewPr>
    <p:cSldViewPr showGuides="1">
      <p:cViewPr>
        <p:scale>
          <a:sx n="100" d="100"/>
          <a:sy n="100" d="100"/>
        </p:scale>
        <p:origin x="64" y="-1672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1"/>
              </a:solidFill>
            </a:ln>
          </c:spPr>
          <c:dPt>
            <c:idx val="0"/>
            <c:bubble3D val="0"/>
            <c:spPr>
              <a:solidFill>
                <a:schemeClr val="accent5">
                  <a:shade val="47000"/>
                </a:schemeClr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0204-44E7-8239-B62882335BB1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04-44E7-8239-B62882335BB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B6E-40DF-BFDE-2208ABB71DB6}"/>
              </c:ext>
            </c:extLst>
          </c:dPt>
          <c:dPt>
            <c:idx val="3"/>
            <c:bubble3D val="0"/>
            <c:spPr>
              <a:solidFill>
                <a:schemeClr val="accent5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B6E-40DF-BFDE-2208ABB71DB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04-44E7-8239-B62882335BB1}"/>
              </c:ext>
            </c:extLst>
          </c:dPt>
          <c:dPt>
            <c:idx val="5"/>
            <c:bubble3D val="0"/>
            <c:spPr>
              <a:solidFill>
                <a:schemeClr val="accent5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04-44E7-8239-B62882335BB1}"/>
              </c:ext>
            </c:extLst>
          </c:dPt>
          <c:dPt>
            <c:idx val="6"/>
            <c:bubble3D val="0"/>
            <c:spPr>
              <a:solidFill>
                <a:schemeClr val="accent5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B6E-40DF-BFDE-2208ABB71DB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Tabelle1!$A$2:$A$8</c:f>
              <c:strCache>
                <c:ptCount val="5"/>
                <c:pt idx="0">
                  <c:v>Fundamentals</c:v>
                </c:pt>
                <c:pt idx="1">
                  <c:v>Data Management</c:v>
                </c:pt>
                <c:pt idx="2">
                  <c:v>Data Analytics Methods</c:v>
                </c:pt>
                <c:pt idx="3">
                  <c:v>Responsible Data Science</c:v>
                </c:pt>
                <c:pt idx="4">
                  <c:v>Data Science Application</c:v>
                </c:pt>
              </c:strCache>
            </c:strRef>
          </c:cat>
          <c:val>
            <c:numRef>
              <c:f>Tabelle1!$B$2:$B$8</c:f>
              <c:numCache>
                <c:formatCode>General</c:formatCode>
                <c:ptCount val="7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04-44E7-8239-B62882335BB1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0.83075</cdr:x>
      <cdr:y>0.6949</cdr:y>
    </cdr:from>
    <cdr:to>
      <cdr:x>0.90162</cdr:x>
      <cdr:y>0.74806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5C76EA0A-14E1-6759-5939-0C57D6A0C439}"/>
            </a:ext>
          </a:extLst>
        </cdr:cNvPr>
        <cdr:cNvSpPr txBox="1"/>
      </cdr:nvSpPr>
      <cdr:spPr>
        <a:xfrm xmlns:a="http://schemas.openxmlformats.org/drawingml/2006/main">
          <a:off x="5064224" y="2824088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0.83075</cdr:x>
      <cdr:y>0.73034</cdr:y>
    </cdr:from>
    <cdr:to>
      <cdr:x>1</cdr:x>
      <cdr:y>0.80121</cdr:y>
    </cdr:to>
    <cdr:sp macro="" textlink="">
      <cdr:nvSpPr>
        <cdr:cNvPr id="3" name="Textfeld 2">
          <a:extLst xmlns:a="http://schemas.openxmlformats.org/drawingml/2006/main">
            <a:ext uri="{FF2B5EF4-FFF2-40B4-BE49-F238E27FC236}">
              <a16:creationId xmlns:a16="http://schemas.microsoft.com/office/drawing/2014/main" id="{F6A02FD0-7723-E42C-BF39-F6CED156F294}"/>
            </a:ext>
          </a:extLst>
        </cdr:cNvPr>
        <cdr:cNvSpPr txBox="1"/>
      </cdr:nvSpPr>
      <cdr:spPr>
        <a:xfrm xmlns:a="http://schemas.openxmlformats.org/drawingml/2006/main">
          <a:off x="5064224" y="2968104"/>
          <a:ext cx="103177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 sz="2000" dirty="0"/>
        </a:p>
      </cdr:txBody>
    </cdr:sp>
  </cdr:relSizeAnchor>
  <cdr:relSizeAnchor xmlns:cdr="http://schemas.openxmlformats.org/drawingml/2006/chartDrawing">
    <cdr:from>
      <cdr:x>0.11019</cdr:x>
      <cdr:y>0.11019</cdr:y>
    </cdr:from>
    <cdr:to>
      <cdr:x>0.26019</cdr:x>
      <cdr:y>0.33519</cdr:y>
    </cdr:to>
    <cdr:sp macro="" textlink="">
      <cdr:nvSpPr>
        <cdr:cNvPr id="4" name="Textfeld 3">
          <a:extLst xmlns:a="http://schemas.openxmlformats.org/drawingml/2006/main">
            <a:ext uri="{FF2B5EF4-FFF2-40B4-BE49-F238E27FC236}">
              <a16:creationId xmlns:a16="http://schemas.microsoft.com/office/drawing/2014/main" id="{F66ABA2E-43C4-4D64-1514-0511A5291BC9}"/>
            </a:ext>
          </a:extLst>
        </cdr:cNvPr>
        <cdr:cNvSpPr txBox="1"/>
      </cdr:nvSpPr>
      <cdr:spPr>
        <a:xfrm xmlns:a="http://schemas.openxmlformats.org/drawingml/2006/main">
          <a:off x="671736" y="4478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0.09838</cdr:x>
      <cdr:y>0.08476</cdr:y>
    </cdr:from>
    <cdr:to>
      <cdr:x>0.24838</cdr:x>
      <cdr:y>0.30976</cdr:y>
    </cdr:to>
    <cdr:sp macro="" textlink="">
      <cdr:nvSpPr>
        <cdr:cNvPr id="5" name="Textfeld 4">
          <a:extLst xmlns:a="http://schemas.openxmlformats.org/drawingml/2006/main">
            <a:ext uri="{FF2B5EF4-FFF2-40B4-BE49-F238E27FC236}">
              <a16:creationId xmlns:a16="http://schemas.microsoft.com/office/drawing/2014/main" id="{64A1869D-B195-321F-B1A7-78D9CEF39231}"/>
            </a:ext>
          </a:extLst>
        </cdr:cNvPr>
        <cdr:cNvSpPr txBox="1"/>
      </cdr:nvSpPr>
      <cdr:spPr>
        <a:xfrm xmlns:a="http://schemas.openxmlformats.org/drawingml/2006/main">
          <a:off x="599728" y="3444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  <cdr:relSizeAnchor xmlns:cdr="http://schemas.openxmlformats.org/drawingml/2006/chartDrawing">
    <cdr:from>
      <cdr:x>0.11019</cdr:x>
      <cdr:y>0.08476</cdr:y>
    </cdr:from>
    <cdr:to>
      <cdr:x>0.26019</cdr:x>
      <cdr:y>0.30976</cdr:y>
    </cdr:to>
    <cdr:sp macro="" textlink="">
      <cdr:nvSpPr>
        <cdr:cNvPr id="6" name="Textfeld 5">
          <a:extLst xmlns:a="http://schemas.openxmlformats.org/drawingml/2006/main">
            <a:ext uri="{FF2B5EF4-FFF2-40B4-BE49-F238E27FC236}">
              <a16:creationId xmlns:a16="http://schemas.microsoft.com/office/drawing/2014/main" id="{432DD002-AA28-23E2-BFBA-E46513A62CBB}"/>
            </a:ext>
          </a:extLst>
        </cdr:cNvPr>
        <cdr:cNvSpPr txBox="1"/>
      </cdr:nvSpPr>
      <cdr:spPr>
        <a:xfrm xmlns:a="http://schemas.openxmlformats.org/drawingml/2006/main">
          <a:off x="671736" y="34445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66104-C22A-4D46-9070-C09964936569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A0B24-A591-4415-A3EB-613EA3EBC6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522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5E5F9-7C68-440D-8F93-DD9A6ECD879E}" type="datetimeFigureOut">
              <a:rPr lang="de-DE" smtClean="0"/>
              <a:t>19.08.2024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23BDED-7A90-4264-A83B-2E080B95BF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3416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823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3233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11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6088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5494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76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23BDED-7A90-4264-A83B-2E080B95BFE9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1686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884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547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365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B720D-22E0-48E8-9DD4-33F664750E31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0984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mit Bild (Schlo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8" b="25698"/>
          <a:stretch/>
        </p:blipFill>
        <p:spPr>
          <a:xfrm>
            <a:off x="0" y="2058943"/>
            <a:ext cx="9144000" cy="376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073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 beliebig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43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 (individue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479200" cy="468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4000" y="1051200"/>
            <a:ext cx="5479200" cy="39600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idx="13"/>
          </p:nvPr>
        </p:nvSpPr>
        <p:spPr>
          <a:xfrm>
            <a:off x="684000" y="2059200"/>
            <a:ext cx="7776000" cy="376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88662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 ohne Bild/Abschnitts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712584"/>
            <a:ext cx="7772400" cy="46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dirty="0"/>
              <a:t>Titelmasterformat durch Klicken bearbeiten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569060"/>
            <a:ext cx="6400800" cy="3960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0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19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Zwei Beliebige Inhalte (1:1) mit Überschrift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84000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983600"/>
            <a:ext cx="3812400" cy="3597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48556"/>
            <a:ext cx="3812400" cy="347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443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1: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38124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4647600" y="1983600"/>
            <a:ext cx="38124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26859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 (asymmetrisch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4000" y="1983600"/>
            <a:ext cx="5479200" cy="3834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19.12.2017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Beispiel-Fußzeile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Bildplatzhalter 2"/>
          <p:cNvSpPr>
            <a:spLocks noGrp="1"/>
          </p:cNvSpPr>
          <p:nvPr>
            <p:ph type="pic" idx="13"/>
          </p:nvPr>
        </p:nvSpPr>
        <p:spPr>
          <a:xfrm>
            <a:off x="6357600" y="1983600"/>
            <a:ext cx="2095200" cy="38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9369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160130-941E-4362-9A28-C79BB673019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3184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Introductory Session for New Master Students </a:t>
            </a:r>
          </a:p>
          <a:p>
            <a:r>
              <a:rPr lang="en-US" sz="1050" dirty="0"/>
              <a:t>February 10</a:t>
            </a:r>
            <a:r>
              <a:rPr lang="en-US" sz="1050" baseline="30000" dirty="0"/>
              <a:t>th</a:t>
            </a:r>
            <a:r>
              <a:rPr lang="en-US" sz="1050" dirty="0"/>
              <a:t> 2017</a:t>
            </a:r>
            <a:endParaRPr lang="de-DE" sz="1050" dirty="0"/>
          </a:p>
        </p:txBody>
      </p:sp>
    </p:spTree>
    <p:extLst>
      <p:ext uri="{BB962C8B-B14F-4D97-AF65-F5344CB8AC3E}">
        <p14:creationId xmlns:p14="http://schemas.microsoft.com/office/powerpoint/2010/main" val="3863347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84000" y="584684"/>
            <a:ext cx="5479200" cy="1141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4000" y="1982490"/>
            <a:ext cx="7776000" cy="383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83568" y="6386400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19.12.2017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84000" y="6134400"/>
            <a:ext cx="2895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1200">
                <a:solidFill>
                  <a:srgbClr val="003056"/>
                </a:solidFill>
              </a:defRPr>
            </a:lvl1pPr>
          </a:lstStyle>
          <a:p>
            <a:r>
              <a:rPr lang="de-DE"/>
              <a:t>Beispiel-Fußzeile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05972" y="6134400"/>
            <a:ext cx="105446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1200">
                <a:solidFill>
                  <a:srgbClr val="003056"/>
                </a:solidFill>
              </a:defRPr>
            </a:lvl1pPr>
          </a:lstStyle>
          <a:p>
            <a:fld id="{FC0CC166-4E39-43B8-AB91-BDD1C4C9E224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000" y="352800"/>
            <a:ext cx="2092852" cy="9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52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3" r:id="rId5"/>
    <p:sldLayoutId id="2147483652" r:id="rId6"/>
    <p:sldLayoutId id="2147483662" r:id="rId7"/>
    <p:sldLayoutId id="2147483663" r:id="rId8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000" b="1" kern="1200" baseline="0">
          <a:solidFill>
            <a:srgbClr val="00305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3056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305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305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rgbClr val="00305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rgbClr val="00305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hyperlink" Target="https://www.sowi.uni-mannheim.de/en/academics/students/psychology/msc-in-psychology-work-economy-and-society/#c90178" TargetMode="Externa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https://www.bwl.uni-mannheim.de/en/module-catalog-mmm/" TargetMode="External"/><Relationship Id="rId5" Type="http://schemas.openxmlformats.org/officeDocument/2006/relationships/hyperlink" Target="https://www.wim.uni-mannheim.de/studium/studienorganisation/m-sc-wirtschaftsmathematik/#c109976" TargetMode="External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hyperlink" Target="https://www.wim.uni-mannheim.de/en/academics/organizing-your-studies/mannheim-master-in-data-science/#c112237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chart" Target="../charts/char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hyperlink" Target="https://www.bwl.uni-mannheim.de/en/module-catalog-mmm/" TargetMode="Externa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000" y="584684"/>
            <a:ext cx="5832216" cy="468000"/>
          </a:xfrm>
        </p:spPr>
        <p:txBody>
          <a:bodyPr/>
          <a:lstStyle/>
          <a:p>
            <a:r>
              <a:rPr lang="de-DE" sz="3200" dirty="0" err="1"/>
              <a:t>Introductory</a:t>
            </a:r>
            <a:r>
              <a:rPr lang="de-DE" sz="3200" dirty="0"/>
              <a:t> Session </a:t>
            </a:r>
            <a:br>
              <a:rPr lang="de-DE" sz="3200" dirty="0"/>
            </a:br>
            <a:r>
              <a:rPr lang="de-DE" sz="3200" dirty="0"/>
              <a:t>Mannheim Master in Data Science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684000" y="6103600"/>
            <a:ext cx="2895600" cy="180000"/>
          </a:xfrm>
        </p:spPr>
        <p:txBody>
          <a:bodyPr/>
          <a:lstStyle/>
          <a:p>
            <a:r>
              <a:rPr lang="en-US" dirty="0"/>
              <a:t>Introductory Session for Master Students </a:t>
            </a:r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1</a:t>
            </a:fld>
            <a:endParaRPr lang="de-DE"/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E47FAF68-DC63-B3D8-26EB-D496D17CBE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3611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12637">
        <p159:morph option="byObject"/>
      </p:transition>
    </mc:Choice>
    <mc:Fallback xmlns="">
      <p:transition spd="slow" advTm="126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20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/>
              <a:t>Data Science Applications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1B637E-860F-374E-8AC5-CC6AC2456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0833452"/>
              </p:ext>
            </p:extLst>
          </p:nvPr>
        </p:nvGraphicFramePr>
        <p:xfrm>
          <a:off x="537535" y="1700808"/>
          <a:ext cx="8066912" cy="3925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02">
                  <a:extLst>
                    <a:ext uri="{9D8B030D-6E8A-4147-A177-3AD203B41FA5}">
                      <a16:colId xmlns:a16="http://schemas.microsoft.com/office/drawing/2014/main" val="557190607"/>
                    </a:ext>
                  </a:extLst>
                </a:gridCol>
                <a:gridCol w="4570618">
                  <a:extLst>
                    <a:ext uri="{9D8B030D-6E8A-4147-A177-3AD203B41FA5}">
                      <a16:colId xmlns:a16="http://schemas.microsoft.com/office/drawing/2014/main" val="4004343273"/>
                    </a:ext>
                  </a:extLst>
                </a:gridCol>
                <a:gridCol w="1255746">
                  <a:extLst>
                    <a:ext uri="{9D8B030D-6E8A-4147-A177-3AD203B41FA5}">
                      <a16:colId xmlns:a16="http://schemas.microsoft.com/office/drawing/2014/main" val="1287927028"/>
                    </a:ext>
                  </a:extLst>
                </a:gridCol>
                <a:gridCol w="1255746">
                  <a:extLst>
                    <a:ext uri="{9D8B030D-6E8A-4147-A177-3AD203B41FA5}">
                      <a16:colId xmlns:a16="http://schemas.microsoft.com/office/drawing/2014/main" val="3493488855"/>
                    </a:ext>
                  </a:extLst>
                </a:gridCol>
              </a:tblGrid>
              <a:tr h="620287">
                <a:tc>
                  <a:txBody>
                    <a:bodyPr/>
                    <a:lstStyle/>
                    <a:p>
                      <a:r>
                        <a:rPr lang="en-US" dirty="0"/>
                        <a:t>Module no.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of module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ECTS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Offered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0861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/>
                        <a:t>AC 655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Additional Course </a:t>
                      </a:r>
                      <a:r>
                        <a:rPr lang="en-US" sz="1600"/>
                        <a:t>– Data Science Applications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Max.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HWS/FSS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67848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/>
                        <a:t>IE 694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Artificial Intelligence Applications in Industry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FSS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98546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/>
                        <a:t>IE 697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Data Science in Action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HWS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7119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/>
                        <a:t>DA 110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Computational Analysis of Communication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FSS/HWS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8063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/>
                        <a:t>IE 698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Foundations and Applications of Digital Health Technologies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  <a:r>
                        <a:rPr lang="en-US" sz="160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FSS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94633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/>
                        <a:t>IE 699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Co-creating digital health applications with design methodology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FSS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18840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/>
                        <a:t>CS 630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Generative Software Engineering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9021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/>
                        <a:t>MAC 502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Computational Finance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458425"/>
                  </a:ext>
                </a:extLst>
              </a:tr>
            </a:tbl>
          </a:graphicData>
        </a:graphic>
      </p:graphicFrame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33B53DC-8E1D-61FD-4372-6D0BC7379D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8308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7392">
        <p:fade/>
      </p:transition>
    </mc:Choice>
    <mc:Fallback xmlns="">
      <p:transition spd="med" advTm="1739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20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/>
              <a:t>Data Science Applications</a:t>
            </a:r>
            <a:endParaRPr lang="en-US" sz="3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1B637E-860F-374E-8AC5-CC6AC2456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5795804"/>
              </p:ext>
            </p:extLst>
          </p:nvPr>
        </p:nvGraphicFramePr>
        <p:xfrm>
          <a:off x="537535" y="1700808"/>
          <a:ext cx="8066912" cy="20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02">
                  <a:extLst>
                    <a:ext uri="{9D8B030D-6E8A-4147-A177-3AD203B41FA5}">
                      <a16:colId xmlns:a16="http://schemas.microsoft.com/office/drawing/2014/main" val="557190607"/>
                    </a:ext>
                  </a:extLst>
                </a:gridCol>
                <a:gridCol w="4570618">
                  <a:extLst>
                    <a:ext uri="{9D8B030D-6E8A-4147-A177-3AD203B41FA5}">
                      <a16:colId xmlns:a16="http://schemas.microsoft.com/office/drawing/2014/main" val="4004343273"/>
                    </a:ext>
                  </a:extLst>
                </a:gridCol>
                <a:gridCol w="1255746">
                  <a:extLst>
                    <a:ext uri="{9D8B030D-6E8A-4147-A177-3AD203B41FA5}">
                      <a16:colId xmlns:a16="http://schemas.microsoft.com/office/drawing/2014/main" val="1287927028"/>
                    </a:ext>
                  </a:extLst>
                </a:gridCol>
                <a:gridCol w="1255746">
                  <a:extLst>
                    <a:ext uri="{9D8B030D-6E8A-4147-A177-3AD203B41FA5}">
                      <a16:colId xmlns:a16="http://schemas.microsoft.com/office/drawing/2014/main" val="3493488855"/>
                    </a:ext>
                  </a:extLst>
                </a:gridCol>
              </a:tblGrid>
              <a:tr h="620287">
                <a:tc>
                  <a:txBody>
                    <a:bodyPr/>
                    <a:lstStyle/>
                    <a:p>
                      <a:r>
                        <a:rPr lang="en-US" dirty="0"/>
                        <a:t>Module no.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of module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ECTS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Offered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0861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/>
                        <a:t>IS 540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Management of Enterprise Systems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6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HWS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67848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/>
                        <a:t>MKT 545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Customers, Markets and Firm Strategy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FSS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98546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/>
                        <a:t>MKT 511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Marketing Analytics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  <a:r>
                        <a:rPr lang="en-US" sz="160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FSS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7119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/>
                        <a:t>Elective MA Psy, School of Social Sciences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  <a:r>
                        <a:rPr lang="en-US" sz="1600"/>
                        <a:t> 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FSS/HWS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8063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8FE5C8D2-57D2-A247-EA3A-2ABC4C08230F}"/>
              </a:ext>
            </a:extLst>
          </p:cNvPr>
          <p:cNvSpPr txBox="1"/>
          <p:nvPr/>
        </p:nvSpPr>
        <p:spPr>
          <a:xfrm>
            <a:off x="683567" y="4077072"/>
            <a:ext cx="806691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a </a:t>
            </a:r>
            <a:r>
              <a:rPr lang="de-DE" sz="1400" dirty="0" err="1"/>
              <a:t>detailed</a:t>
            </a:r>
            <a:r>
              <a:rPr lang="de-DE" sz="1400" dirty="0"/>
              <a:t> </a:t>
            </a:r>
            <a:r>
              <a:rPr lang="de-DE" sz="1400" dirty="0" err="1"/>
              <a:t>description</a:t>
            </a:r>
            <a:r>
              <a:rPr lang="de-DE" sz="1400" dirty="0"/>
              <a:t>, </a:t>
            </a:r>
            <a:r>
              <a:rPr lang="de-DE" sz="1400" dirty="0" err="1"/>
              <a:t>please</a:t>
            </a:r>
            <a:r>
              <a:rPr lang="de-DE" sz="1400" dirty="0"/>
              <a:t> </a:t>
            </a:r>
            <a:r>
              <a:rPr lang="de-DE" sz="1400" dirty="0" err="1"/>
              <a:t>see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module</a:t>
            </a:r>
            <a:r>
              <a:rPr lang="de-DE" sz="1400" dirty="0"/>
              <a:t> </a:t>
            </a:r>
            <a:r>
              <a:rPr lang="de-DE" sz="1400" dirty="0" err="1"/>
              <a:t>catalogs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respective</a:t>
            </a:r>
            <a:r>
              <a:rPr lang="de-DE" sz="1400" dirty="0"/>
              <a:t> </a:t>
            </a:r>
            <a:r>
              <a:rPr lang="de-DE" sz="1400" dirty="0" err="1"/>
              <a:t>following</a:t>
            </a:r>
            <a:r>
              <a:rPr lang="de-DE" sz="1400" dirty="0"/>
              <a:t> </a:t>
            </a:r>
            <a:r>
              <a:rPr lang="de-DE" sz="1400" dirty="0" err="1"/>
              <a:t>degree</a:t>
            </a:r>
            <a:r>
              <a:rPr lang="de-DE" sz="1400" dirty="0"/>
              <a:t> </a:t>
            </a:r>
            <a:r>
              <a:rPr lang="de-DE" sz="1400" dirty="0" err="1"/>
              <a:t>programs</a:t>
            </a:r>
            <a:r>
              <a:rPr lang="de-DE" sz="1400" dirty="0"/>
              <a:t>:</a:t>
            </a:r>
          </a:p>
          <a:p>
            <a:r>
              <a:rPr lang="de-DE" sz="1400" dirty="0"/>
              <a:t>• MBE: </a:t>
            </a:r>
            <a:r>
              <a:rPr lang="de-DE" sz="1400" dirty="0" err="1"/>
              <a:t>M.Sc</a:t>
            </a:r>
            <a:r>
              <a:rPr lang="de-DE" sz="1400" dirty="0"/>
              <a:t>. </a:t>
            </a:r>
            <a:r>
              <a:rPr lang="de-DE" sz="1400" dirty="0" err="1"/>
              <a:t>Mathematics</a:t>
            </a:r>
            <a:r>
              <a:rPr lang="de-DE" sz="1400" dirty="0"/>
              <a:t> in Business and Economics</a:t>
            </a:r>
          </a:p>
          <a:p>
            <a:r>
              <a:rPr lang="de-DE" sz="1400" dirty="0">
                <a:hlinkClick r:id="rId5"/>
              </a:rPr>
              <a:t>https://www.wim.uni-mannheim.de/studium/studienorganisation/m-sc-wirtschaftsmathematik/#c109976</a:t>
            </a:r>
            <a:endParaRPr lang="de-DE" sz="1400" dirty="0"/>
          </a:p>
          <a:p>
            <a:r>
              <a:rPr lang="de-DE" sz="1400" dirty="0"/>
              <a:t>(</a:t>
            </a:r>
            <a:r>
              <a:rPr lang="de-DE" sz="1400" dirty="0" err="1"/>
              <a:t>only</a:t>
            </a:r>
            <a:r>
              <a:rPr lang="de-DE" sz="1400" dirty="0"/>
              <a:t> </a:t>
            </a:r>
            <a:r>
              <a:rPr lang="de-DE" sz="1400" dirty="0" err="1"/>
              <a:t>available</a:t>
            </a:r>
            <a:r>
              <a:rPr lang="de-DE" sz="1400" dirty="0"/>
              <a:t> in German)</a:t>
            </a:r>
          </a:p>
          <a:p>
            <a:r>
              <a:rPr lang="de-DE" sz="1400" dirty="0"/>
              <a:t>• MMM: Mannheim Master in Management</a:t>
            </a:r>
          </a:p>
          <a:p>
            <a:r>
              <a:rPr lang="de-DE" sz="1400" dirty="0">
                <a:hlinkClick r:id="rId6"/>
              </a:rPr>
              <a:t>https://www.bwl.uni-mannheim.de/en/module-catalog-mmm/</a:t>
            </a:r>
            <a:endParaRPr lang="de-DE" sz="1400" dirty="0"/>
          </a:p>
          <a:p>
            <a:r>
              <a:rPr lang="de-DE" sz="1400" dirty="0"/>
              <a:t>• </a:t>
            </a:r>
            <a:r>
              <a:rPr lang="de-DE" sz="1400" dirty="0" err="1"/>
              <a:t>M.Sc</a:t>
            </a:r>
            <a:r>
              <a:rPr lang="de-DE" sz="1400" dirty="0"/>
              <a:t>. Psy: Master </a:t>
            </a:r>
            <a:r>
              <a:rPr lang="de-DE" sz="1400" dirty="0" err="1"/>
              <a:t>of</a:t>
            </a:r>
            <a:r>
              <a:rPr lang="de-DE" sz="1400" dirty="0"/>
              <a:t> Science Psychologie - Arbeit, Wirtschaft, Gesellschaft (</a:t>
            </a:r>
            <a:r>
              <a:rPr lang="de-DE" sz="1400" dirty="0" err="1"/>
              <a:t>only</a:t>
            </a:r>
            <a:r>
              <a:rPr lang="de-DE" sz="1400" dirty="0"/>
              <a:t> in German)</a:t>
            </a:r>
          </a:p>
          <a:p>
            <a:r>
              <a:rPr lang="de-DE" sz="1400" dirty="0">
                <a:hlinkClick r:id="rId7"/>
              </a:rPr>
              <a:t>https://www.sowi.uni-mannheim.de/en/academics/students/psychology/msc-in-psychology-work-economy-and-society/#c90178</a:t>
            </a:r>
            <a:endParaRPr lang="de-DE" sz="1400" dirty="0"/>
          </a:p>
          <a:p>
            <a:endParaRPr lang="de-DE" sz="1400" dirty="0"/>
          </a:p>
        </p:txBody>
      </p:sp>
      <p:pic>
        <p:nvPicPr>
          <p:cNvPr id="24" name="Audio 23">
            <a:hlinkClick r:id="" action="ppaction://media"/>
            <a:extLst>
              <a:ext uri="{FF2B5EF4-FFF2-40B4-BE49-F238E27FC236}">
                <a16:creationId xmlns:a16="http://schemas.microsoft.com/office/drawing/2014/main" id="{F65FC980-FBAE-0946-19DB-578D78665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825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2822">
        <p:fade/>
      </p:transition>
    </mc:Choice>
    <mc:Fallback xmlns="">
      <p:transition spd="med" advTm="428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AC432A-5FCD-9A32-3003-67B11312A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Program</a:t>
            </a:r>
            <a:r>
              <a:rPr lang="de-DE" dirty="0"/>
              <a:t> </a:t>
            </a:r>
            <a:r>
              <a:rPr lang="de-DE" dirty="0" err="1"/>
              <a:t>facts</a:t>
            </a:r>
            <a:r>
              <a:rPr lang="de-DE" dirty="0"/>
              <a:t> and </a:t>
            </a:r>
            <a:r>
              <a:rPr lang="de-DE" dirty="0" err="1"/>
              <a:t>information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1F5F4F-3F3E-A313-44CF-40C829688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Degree:</a:t>
            </a:r>
            <a:r>
              <a:rPr lang="de-DE" dirty="0"/>
              <a:t> Master </a:t>
            </a:r>
            <a:r>
              <a:rPr lang="de-DE" dirty="0" err="1"/>
              <a:t>of</a:t>
            </a:r>
            <a:r>
              <a:rPr lang="de-DE" dirty="0"/>
              <a:t> Science (</a:t>
            </a:r>
            <a:r>
              <a:rPr lang="de-DE" dirty="0" err="1"/>
              <a:t>M.Sc</a:t>
            </a:r>
            <a:r>
              <a:rPr lang="de-DE" dirty="0"/>
              <a:t>.)</a:t>
            </a:r>
          </a:p>
          <a:p>
            <a:r>
              <a:rPr lang="de-DE" b="1" dirty="0"/>
              <a:t>Standard </a:t>
            </a:r>
            <a:r>
              <a:rPr lang="de-DE" b="1" dirty="0" err="1"/>
              <a:t>period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study</a:t>
            </a:r>
            <a:r>
              <a:rPr lang="de-DE" b="1" dirty="0"/>
              <a:t>: </a:t>
            </a:r>
            <a:r>
              <a:rPr lang="de-DE" dirty="0"/>
              <a:t>4 Semester</a:t>
            </a:r>
          </a:p>
          <a:p>
            <a:r>
              <a:rPr lang="de-DE" b="1" dirty="0"/>
              <a:t>Maximum </a:t>
            </a:r>
            <a:r>
              <a:rPr lang="de-DE" b="1" dirty="0" err="1"/>
              <a:t>period</a:t>
            </a:r>
            <a:r>
              <a:rPr lang="de-DE" b="1" dirty="0"/>
              <a:t>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study</a:t>
            </a:r>
            <a:r>
              <a:rPr lang="de-DE" b="1" dirty="0"/>
              <a:t>: </a:t>
            </a:r>
            <a:r>
              <a:rPr lang="de-DE" dirty="0"/>
              <a:t>7 Semester</a:t>
            </a:r>
          </a:p>
          <a:p>
            <a:r>
              <a:rPr lang="de-DE" b="1" dirty="0"/>
              <a:t>ECTS </a:t>
            </a:r>
            <a:r>
              <a:rPr lang="de-DE" b="1" dirty="0" err="1"/>
              <a:t>credits</a:t>
            </a:r>
            <a:r>
              <a:rPr lang="de-DE" b="1" dirty="0"/>
              <a:t>:</a:t>
            </a:r>
            <a:r>
              <a:rPr lang="de-DE" dirty="0"/>
              <a:t> 120 </a:t>
            </a:r>
          </a:p>
          <a:p>
            <a:r>
              <a:rPr lang="de-DE" b="1" dirty="0"/>
              <a:t>Language </a:t>
            </a:r>
            <a:r>
              <a:rPr lang="de-DE" b="1" dirty="0" err="1"/>
              <a:t>of</a:t>
            </a:r>
            <a:r>
              <a:rPr lang="de-DE" b="1" dirty="0"/>
              <a:t> </a:t>
            </a:r>
            <a:r>
              <a:rPr lang="de-DE" b="1" dirty="0" err="1"/>
              <a:t>instruction</a:t>
            </a:r>
            <a:r>
              <a:rPr lang="de-DE" b="1" dirty="0"/>
              <a:t>:</a:t>
            </a:r>
            <a:r>
              <a:rPr lang="de-DE" dirty="0"/>
              <a:t> English</a:t>
            </a:r>
          </a:p>
          <a:p>
            <a:r>
              <a:rPr lang="de-DE" b="1" dirty="0"/>
              <a:t>School:</a:t>
            </a:r>
            <a:r>
              <a:rPr lang="de-DE" dirty="0"/>
              <a:t> School </a:t>
            </a:r>
            <a:r>
              <a:rPr lang="de-DE" dirty="0" err="1"/>
              <a:t>of</a:t>
            </a:r>
            <a:r>
              <a:rPr lang="de-DE" dirty="0"/>
              <a:t> Business </a:t>
            </a:r>
            <a:r>
              <a:rPr lang="de-DE" dirty="0" err="1"/>
              <a:t>Informatics</a:t>
            </a:r>
            <a:r>
              <a:rPr lang="de-DE" dirty="0"/>
              <a:t> and </a:t>
            </a:r>
            <a:r>
              <a:rPr lang="de-DE" dirty="0" err="1"/>
              <a:t>Mathematics</a:t>
            </a:r>
            <a:endParaRPr lang="de-DE" dirty="0"/>
          </a:p>
          <a:p>
            <a:r>
              <a:rPr lang="de-DE" b="1" dirty="0"/>
              <a:t>Module </a:t>
            </a:r>
            <a:r>
              <a:rPr lang="de-DE" b="1" dirty="0" err="1"/>
              <a:t>catalog</a:t>
            </a:r>
            <a:r>
              <a:rPr lang="de-DE" b="1" dirty="0"/>
              <a:t>: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found</a:t>
            </a:r>
            <a:r>
              <a:rPr lang="de-DE" dirty="0"/>
              <a:t> </a:t>
            </a:r>
            <a:r>
              <a:rPr lang="de-DE" dirty="0" err="1">
                <a:hlinkClick r:id="rId5"/>
              </a:rPr>
              <a:t>here</a:t>
            </a:r>
            <a:endParaRPr lang="de-DE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40B9F272-8A9E-A497-AAAA-6F36B35C9A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927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32"/>
    </mc:Choice>
    <mc:Fallback xmlns="">
      <p:transition spd="slow" advTm="35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3440" x="12700" y="3757613"/>
          <p14:tracePt t="23447" x="39688" y="3811588"/>
          <p14:tracePt t="23465" x="80963" y="3944938"/>
          <p14:tracePt t="23481" x="134938" y="4052888"/>
          <p14:tracePt t="23482" x="147638" y="4092575"/>
          <p14:tracePt t="23497" x="187325" y="4173538"/>
          <p14:tracePt t="23514" x="214313" y="4240213"/>
          <p14:tracePt t="23531" x="268288" y="4294188"/>
          <p14:tracePt t="23531" x="282575" y="4321175"/>
          <p14:tracePt t="23547" x="349250" y="4402138"/>
          <p14:tracePt t="23565" x="442913" y="4495800"/>
          <p14:tracePt t="23581" x="590550" y="4657725"/>
          <p14:tracePt t="23598" x="698500" y="4751388"/>
          <p14:tracePt t="23615" x="804863" y="4857750"/>
          <p14:tracePt t="23631" x="858838" y="4884738"/>
          <p14:tracePt t="23647" x="900113" y="4911725"/>
          <p14:tracePt t="23664" x="993775" y="4965700"/>
          <p14:tracePt t="23681" x="1154113" y="5032375"/>
          <p14:tracePt t="23697" x="1463675" y="5180013"/>
          <p14:tracePt t="23714" x="2081213" y="5475288"/>
          <p14:tracePt t="23731" x="2295525" y="5583238"/>
          <p14:tracePt t="23747" x="2403475" y="5637213"/>
          <p14:tracePt t="23748" x="2443163" y="5649913"/>
          <p14:tracePt t="23764" x="2524125" y="5664200"/>
          <p14:tracePt t="23781" x="2590800" y="5676900"/>
          <p14:tracePt t="23797" x="2738438" y="5676900"/>
          <p14:tracePt t="23814" x="2900363" y="5676900"/>
          <p14:tracePt t="23831" x="3182938" y="5676900"/>
          <p14:tracePt t="23847" x="3343275" y="5676900"/>
          <p14:tracePt t="23864" x="3478213" y="5649913"/>
          <p14:tracePt t="23881" x="3517900" y="5637213"/>
          <p14:tracePt t="24286" x="3571875" y="5637213"/>
          <p14:tracePt t="24293" x="3638550" y="5637213"/>
          <p14:tracePt t="24300" x="3679825" y="5622925"/>
          <p14:tracePt t="24313" x="3746500" y="5622925"/>
          <p14:tracePt t="24331" x="3852863" y="5610225"/>
          <p14:tracePt t="24347" x="3894138" y="5595938"/>
          <p14:tracePt t="24364" x="3975100" y="5583238"/>
          <p14:tracePt t="24380" x="4041775" y="5568950"/>
          <p14:tracePt t="24397" x="4108450" y="5543550"/>
          <p14:tracePt t="24413" x="4243388" y="5502275"/>
          <p14:tracePt t="24430" x="4297363" y="5489575"/>
          <p14:tracePt t="24447" x="4337050" y="5462588"/>
          <p14:tracePt t="24464" x="4349750" y="5448300"/>
          <p14:tracePt t="24480" x="4376738" y="5448300"/>
          <p14:tracePt t="24497" x="4403725" y="5421313"/>
          <p14:tracePt t="24514" x="4418013" y="5421313"/>
          <p14:tracePt t="24530" x="4430713" y="5421313"/>
          <p14:tracePt t="24531" x="4430713" y="5408613"/>
          <p14:tracePt t="24547" x="4445000" y="5395913"/>
          <p14:tracePt t="24564" x="4457700" y="5395913"/>
          <p14:tracePt t="24580" x="4484688" y="5395913"/>
          <p14:tracePt t="24581" x="4497388" y="5395913"/>
          <p14:tracePt t="24597" x="4578350" y="5381625"/>
          <p14:tracePt t="24614" x="4659313" y="5368925"/>
          <p14:tracePt t="24630" x="4779963" y="5354638"/>
          <p14:tracePt t="24647" x="4833938" y="5354638"/>
          <p14:tracePt t="24664" x="4860925" y="5354638"/>
          <p14:tracePt t="24680" x="4887913" y="5354638"/>
          <p14:tracePt t="24697" x="4914900" y="5341938"/>
          <p14:tracePt t="24713" x="4927600" y="5327650"/>
          <p14:tracePt t="24730" x="4927600" y="5314950"/>
          <p14:tracePt t="24747" x="4941888" y="5314950"/>
          <p14:tracePt t="24747" x="4941888" y="5300663"/>
          <p14:tracePt t="24770" x="4954588" y="5300663"/>
          <p14:tracePt t="24780" x="4968875" y="5287963"/>
          <p14:tracePt t="24797" x="4981575" y="5273675"/>
          <p14:tracePt t="24797" x="4994275" y="5273675"/>
          <p14:tracePt t="24813" x="5021263" y="5273675"/>
          <p14:tracePt t="24830" x="5048250" y="5273675"/>
          <p14:tracePt t="24847" x="5062538" y="5273675"/>
          <p14:tracePt t="24847" x="5075238" y="5273675"/>
          <p14:tracePt t="24863" x="5102225" y="5273675"/>
          <p14:tracePt t="24895" x="5116513" y="5273675"/>
          <p14:tracePt t="24909" x="5129213" y="5273675"/>
          <p14:tracePt t="24924" x="5141913" y="5273675"/>
          <p14:tracePt t="24944" x="5156200" y="5260975"/>
          <p14:tracePt t="24958" x="5168900" y="5260975"/>
          <p14:tracePt t="24979" x="5168900" y="5248275"/>
          <p14:tracePt t="25000" x="5168900" y="5233988"/>
          <p14:tracePt t="25014" x="5168900" y="5221288"/>
          <p14:tracePt t="25035" x="5168900" y="5207000"/>
          <p14:tracePt t="25077" x="5156200" y="5207000"/>
          <p14:tracePt t="25084" x="5141913" y="5207000"/>
          <p14:tracePt t="25096" x="5129213" y="5207000"/>
          <p14:tracePt t="25113" x="5075238" y="5207000"/>
          <p14:tracePt t="25130" x="5035550" y="5207000"/>
          <p14:tracePt t="25147" x="4968875" y="5207000"/>
          <p14:tracePt t="25163" x="4887913" y="5207000"/>
          <p14:tracePt t="25180" x="4779963" y="5207000"/>
          <p14:tracePt t="25197" x="4619625" y="5194300"/>
          <p14:tracePt t="25213" x="4524375" y="5180013"/>
          <p14:tracePt t="25230" x="4445000" y="5167313"/>
          <p14:tracePt t="25246" x="4376738" y="5140325"/>
          <p14:tracePt t="25263" x="4337050" y="5140325"/>
          <p14:tracePt t="25280" x="4310063" y="5140325"/>
          <p14:tracePt t="25296" x="4283075" y="5140325"/>
          <p14:tracePt t="25313" x="4270375" y="5140325"/>
          <p14:tracePt t="25330" x="4243388" y="5140325"/>
          <p14:tracePt t="25346" x="4243388" y="5126038"/>
          <p14:tracePt t="25363" x="4229100" y="5126038"/>
          <p14:tracePt t="25364" x="4216400" y="5126038"/>
          <p14:tracePt t="25380" x="4202113" y="5113338"/>
          <p14:tracePt t="25454" x="4216400" y="5113338"/>
          <p14:tracePt t="25468" x="4229100" y="5113338"/>
          <p14:tracePt t="25489" x="4243388" y="5113338"/>
          <p14:tracePt t="25497" x="4256088" y="5113338"/>
          <p14:tracePt t="25503" x="4270375" y="5113338"/>
          <p14:tracePt t="25517" x="4283075" y="5113338"/>
          <p14:tracePt t="25529" x="4297363" y="5113338"/>
          <p14:tracePt t="25546" x="4310063" y="5113338"/>
          <p14:tracePt t="25563" x="4324350" y="5113338"/>
          <p14:tracePt t="25580" x="4349750" y="5113338"/>
          <p14:tracePt t="25601" x="4364038" y="5113338"/>
          <p14:tracePt t="25613" x="4376738" y="5113338"/>
          <p14:tracePt t="25630" x="4391025" y="5113338"/>
          <p14:tracePt t="25646" x="4403725" y="5113338"/>
          <p14:tracePt t="25663" x="4418013" y="5113338"/>
          <p14:tracePt t="25679" x="4430713" y="5113338"/>
          <p14:tracePt t="25696" x="4445000" y="5113338"/>
          <p14:tracePt t="25712" x="4457700" y="5113338"/>
          <p14:tracePt t="25729" x="4484688" y="5113338"/>
          <p14:tracePt t="25748" x="4497388" y="5113338"/>
          <p14:tracePt t="25763" x="4511675" y="5113338"/>
          <p14:tracePt t="25797" x="4524375" y="5113338"/>
          <p14:tracePt t="25811" x="4538663" y="5113338"/>
          <p14:tracePt t="25825" x="4551363" y="5113338"/>
          <p14:tracePt t="25846" x="4565650" y="5113338"/>
          <p14:tracePt t="25860" x="4578350" y="5113338"/>
          <p14:tracePt t="25874" x="4592638" y="5113338"/>
          <p14:tracePt t="25887" x="4605338" y="5113338"/>
          <p14:tracePt t="25896" x="4619625" y="5113338"/>
          <p14:tracePt t="25912" x="4686300" y="5113338"/>
          <p14:tracePt t="25929" x="4752975" y="5113338"/>
          <p14:tracePt t="25930" x="4779963" y="5100638"/>
          <p14:tracePt t="25946" x="4819650" y="5100638"/>
          <p14:tracePt t="25963" x="4860925" y="5100638"/>
          <p14:tracePt t="25979" x="4873625" y="5100638"/>
          <p14:tracePt t="25996" x="4900613" y="5100638"/>
          <p14:tracePt t="26013" x="4914900" y="5100638"/>
          <p14:tracePt t="26013" x="4927600" y="5100638"/>
          <p14:tracePt t="26034" x="4941888" y="5086350"/>
          <p14:tracePt t="26063" x="4954588" y="5086350"/>
          <p14:tracePt t="26069" x="4954588" y="5073650"/>
          <p14:tracePt t="26079" x="4968875" y="5073650"/>
          <p14:tracePt t="26097" x="4981575" y="5073650"/>
          <p14:tracePt t="26112" x="4994275" y="5073650"/>
          <p14:tracePt t="26129" x="5008563" y="5073650"/>
          <p14:tracePt t="26146" x="5021263" y="5073650"/>
          <p14:tracePt t="26162" x="5048250" y="5073650"/>
          <p14:tracePt t="26179" x="5075238" y="5073650"/>
          <p14:tracePt t="26195" x="5089525" y="5073650"/>
          <p14:tracePt t="26196" x="5102225" y="5073650"/>
          <p14:tracePt t="26212" x="5129213" y="5073650"/>
          <p14:tracePt t="26229" x="5141913" y="5073650"/>
          <p14:tracePt t="26245" x="5156200" y="5073650"/>
          <p14:tracePt t="26262" x="5168900" y="5073650"/>
          <p14:tracePt t="26279" x="5195888" y="5073650"/>
          <p14:tracePt t="26300" x="5210175" y="5073650"/>
          <p14:tracePt t="26328" x="5222875" y="5073650"/>
          <p14:tracePt t="26363" x="5237163" y="5073650"/>
          <p14:tracePt t="26377" x="5249863" y="5073650"/>
          <p14:tracePt t="26391" x="5264150" y="5073650"/>
          <p14:tracePt t="26405" x="5291138" y="5073650"/>
          <p14:tracePt t="26412" x="5316538" y="5073650"/>
          <p14:tracePt t="26429" x="5343525" y="5073650"/>
          <p14:tracePt t="26445" x="5397500" y="5073650"/>
          <p14:tracePt t="26462" x="5438775" y="5073650"/>
          <p14:tracePt t="26479" x="5451475" y="5073650"/>
          <p14:tracePt t="26496" x="5478463" y="5073650"/>
          <p14:tracePt t="26512" x="5491163" y="5073650"/>
          <p14:tracePt t="33847" x="5491163" y="4818063"/>
          <p14:tracePt t="33854" x="5491163" y="4267200"/>
          <p14:tracePt t="33861" x="5438775" y="3543300"/>
          <p14:tracePt t="33872" x="5397500" y="2925763"/>
          <p14:tracePt t="33889" x="5168900" y="1757363"/>
          <p14:tracePt t="33890" x="5089525" y="1220788"/>
          <p14:tracePt t="33906" x="4873625" y="268288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A410-E276-3241-80AB-CBE231BFF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in Data Science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7785A-C2CC-3F40-81B1-444E7C95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3</a:t>
            </a:fld>
            <a:endParaRPr lang="de-DE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242020-A93A-E440-8B37-0AE206CE08A4}"/>
              </a:ext>
            </a:extLst>
          </p:cNvPr>
          <p:cNvSpPr txBox="1"/>
          <p:nvPr/>
        </p:nvSpPr>
        <p:spPr>
          <a:xfrm>
            <a:off x="10581006" y="2853120"/>
            <a:ext cx="1519244" cy="6181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endParaRPr lang="en-US" b="1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CB51140-6C00-BC4B-A14C-51648DAF5D0D}"/>
              </a:ext>
            </a:extLst>
          </p:cNvPr>
          <p:cNvSpPr/>
          <p:nvPr/>
        </p:nvSpPr>
        <p:spPr>
          <a:xfrm>
            <a:off x="366842" y="3137092"/>
            <a:ext cx="2275562" cy="2207351"/>
          </a:xfrm>
          <a:prstGeom prst="ellipse">
            <a:avLst/>
          </a:prstGeom>
          <a:solidFill>
            <a:srgbClr val="003056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/>
          </a:p>
          <a:p>
            <a:r>
              <a:rPr lang="en-US" sz="1600" dirty="0"/>
              <a:t>Computer</a:t>
            </a:r>
          </a:p>
          <a:p>
            <a:r>
              <a:rPr lang="en-US" sz="1600" dirty="0"/>
              <a:t>Science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5DBFAED-9142-0A4B-A572-082CA0405F53}"/>
              </a:ext>
            </a:extLst>
          </p:cNvPr>
          <p:cNvSpPr/>
          <p:nvPr/>
        </p:nvSpPr>
        <p:spPr>
          <a:xfrm>
            <a:off x="1691680" y="3125801"/>
            <a:ext cx="2275562" cy="2207351"/>
          </a:xfrm>
          <a:prstGeom prst="ellipse">
            <a:avLst/>
          </a:prstGeom>
          <a:solidFill>
            <a:srgbClr val="A7D7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rgbClr val="003056"/>
              </a:solidFill>
            </a:endParaRPr>
          </a:p>
          <a:p>
            <a:pPr algn="ctr"/>
            <a:r>
              <a:rPr lang="en-US" sz="1600" dirty="0">
                <a:solidFill>
                  <a:srgbClr val="003056"/>
                </a:solidFill>
              </a:rPr>
              <a:t>Mathematics &amp; Statistics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F0E12E-AF51-9B4D-BE68-F0BCFE6EBB61}"/>
              </a:ext>
            </a:extLst>
          </p:cNvPr>
          <p:cNvSpPr txBox="1"/>
          <p:nvPr/>
        </p:nvSpPr>
        <p:spPr>
          <a:xfrm>
            <a:off x="4596510" y="1916832"/>
            <a:ext cx="40079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3056"/>
              </a:buClr>
            </a:pPr>
            <a:r>
              <a:rPr lang="en-US" sz="2400" dirty="0">
                <a:solidFill>
                  <a:srgbClr val="003056"/>
                </a:solidFill>
              </a:rPr>
              <a:t>Interdisciplinary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Computer Science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Mathematics &amp; Statistics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Social Science</a:t>
            </a:r>
          </a:p>
          <a:p>
            <a:pPr marL="285750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3056"/>
              </a:solidFill>
            </a:endParaRPr>
          </a:p>
          <a:p>
            <a:pPr>
              <a:buClr>
                <a:srgbClr val="003056"/>
              </a:buClr>
            </a:pPr>
            <a:r>
              <a:rPr lang="en-US" sz="2400" dirty="0">
                <a:solidFill>
                  <a:srgbClr val="003056"/>
                </a:solidFill>
              </a:rPr>
              <a:t>Applied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Hands-on experience</a:t>
            </a:r>
          </a:p>
          <a:p>
            <a:pPr marL="742950" lvl="1" indent="-285750">
              <a:buClr>
                <a:srgbClr val="003056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056"/>
                </a:solidFill>
              </a:rPr>
              <a:t>Close cooperation with industry partners (e.g. in most projects)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3920C4D-71A7-D84A-B719-7ED8829EA182}"/>
              </a:ext>
            </a:extLst>
          </p:cNvPr>
          <p:cNvCxnSpPr/>
          <p:nvPr/>
        </p:nvCxnSpPr>
        <p:spPr>
          <a:xfrm>
            <a:off x="4211960" y="1916832"/>
            <a:ext cx="0" cy="3672408"/>
          </a:xfrm>
          <a:prstGeom prst="line">
            <a:avLst/>
          </a:prstGeom>
          <a:ln>
            <a:solidFill>
              <a:srgbClr val="0083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10E40EB-786F-6341-9F34-9E71446E03E4}"/>
              </a:ext>
            </a:extLst>
          </p:cNvPr>
          <p:cNvSpPr/>
          <p:nvPr/>
        </p:nvSpPr>
        <p:spPr>
          <a:xfrm>
            <a:off x="1029261" y="1914601"/>
            <a:ext cx="2275562" cy="2207351"/>
          </a:xfrm>
          <a:prstGeom prst="ellipse">
            <a:avLst/>
          </a:prstGeom>
          <a:solidFill>
            <a:srgbClr val="00837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Social Science</a:t>
            </a:r>
          </a:p>
        </p:txBody>
      </p:sp>
      <p:pic>
        <p:nvPicPr>
          <p:cNvPr id="30" name="Audio 29">
            <a:hlinkClick r:id="" action="ppaction://media"/>
            <a:extLst>
              <a:ext uri="{FF2B5EF4-FFF2-40B4-BE49-F238E27FC236}">
                <a16:creationId xmlns:a16="http://schemas.microsoft.com/office/drawing/2014/main" id="{4B8CB33B-1CF5-A414-21B9-28C065D738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6858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82"/>
    </mc:Choice>
    <mc:Fallback xmlns="">
      <p:transition spd="slow" advTm="24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3200" dirty="0"/>
              <a:t>Structure of the M.Sc. Program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90CA1D63-DB93-1FDF-BE1A-0FDA0A5B6B39}"/>
              </a:ext>
            </a:extLst>
          </p:cNvPr>
          <p:cNvGrpSpPr/>
          <p:nvPr/>
        </p:nvGrpSpPr>
        <p:grpSpPr>
          <a:xfrm>
            <a:off x="899592" y="1376772"/>
            <a:ext cx="7344816" cy="4152996"/>
            <a:chOff x="539552" y="1397000"/>
            <a:chExt cx="8064898" cy="4298911"/>
          </a:xfrm>
        </p:grpSpPr>
        <p:graphicFrame>
          <p:nvGraphicFramePr>
            <p:cNvPr id="8" name="Diagramm 7">
              <a:extLst>
                <a:ext uri="{FF2B5EF4-FFF2-40B4-BE49-F238E27FC236}">
                  <a16:creationId xmlns:a16="http://schemas.microsoft.com/office/drawing/2014/main" id="{B21F4DC8-63F4-4A32-0061-2C5E8421297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08771771"/>
                </p:ext>
              </p:extLst>
            </p:nvPr>
          </p:nvGraphicFramePr>
          <p:xfrm>
            <a:off x="1524000" y="1397000"/>
            <a:ext cx="6096000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8BDC13DF-19C6-43D6-4130-8B0D7D9827E7}"/>
                </a:ext>
              </a:extLst>
            </p:cNvPr>
            <p:cNvSpPr txBox="1"/>
            <p:nvPr/>
          </p:nvSpPr>
          <p:spPr>
            <a:xfrm>
              <a:off x="5739489" y="1556792"/>
              <a:ext cx="14401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/>
                <a:t>27 ECTS</a:t>
              </a:r>
            </a:p>
          </p:txBody>
        </p: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9E028BB4-0FC2-D080-8922-487631966A55}"/>
                </a:ext>
              </a:extLst>
            </p:cNvPr>
            <p:cNvSpPr txBox="1"/>
            <p:nvPr/>
          </p:nvSpPr>
          <p:spPr>
            <a:xfrm>
              <a:off x="6545526" y="3744947"/>
              <a:ext cx="1440160" cy="382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/>
                <a:t>6-24 </a:t>
              </a:r>
              <a:r>
                <a:rPr lang="de-DE" b="1" dirty="0"/>
                <a:t>ECTS</a:t>
              </a:r>
            </a:p>
          </p:txBody>
        </p: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CB730A61-8F3E-FF3A-29C5-F89722BB6EB1}"/>
                </a:ext>
              </a:extLst>
            </p:cNvPr>
            <p:cNvSpPr txBox="1"/>
            <p:nvPr/>
          </p:nvSpPr>
          <p:spPr>
            <a:xfrm>
              <a:off x="3958434" y="5313603"/>
              <a:ext cx="1350184" cy="38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/>
                <a:t>12-36 </a:t>
              </a:r>
              <a:r>
                <a:rPr lang="de-DE" b="1" dirty="0"/>
                <a:t>ECTS</a:t>
              </a:r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E77BD8F8-7CD7-BFB0-C658-8C881C16D049}"/>
                </a:ext>
              </a:extLst>
            </p:cNvPr>
            <p:cNvSpPr txBox="1"/>
            <p:nvPr/>
          </p:nvSpPr>
          <p:spPr>
            <a:xfrm>
              <a:off x="1523151" y="3748305"/>
              <a:ext cx="1093202" cy="38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/>
                <a:t>3-7 </a:t>
              </a:r>
              <a:r>
                <a:rPr lang="de-DE" b="1" dirty="0"/>
                <a:t>ECTS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5F5FCDAB-C8F4-11DA-19C1-A94A983288C5}"/>
                </a:ext>
              </a:extLst>
            </p:cNvPr>
            <p:cNvSpPr txBox="1"/>
            <p:nvPr/>
          </p:nvSpPr>
          <p:spPr>
            <a:xfrm>
              <a:off x="2279040" y="1556792"/>
              <a:ext cx="11126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/>
                <a:t>0-12 ECTS</a:t>
              </a:r>
            </a:p>
          </p:txBody>
        </p:sp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39D04B07-863C-FEEB-6824-481EB010E9C5}"/>
                </a:ext>
              </a:extLst>
            </p:cNvPr>
            <p:cNvSpPr/>
            <p:nvPr/>
          </p:nvSpPr>
          <p:spPr>
            <a:xfrm>
              <a:off x="539552" y="4653136"/>
              <a:ext cx="1944216" cy="99253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/>
                <a:t>Projects and Seminars</a:t>
              </a:r>
            </a:p>
            <a:p>
              <a:pPr algn="ctr"/>
              <a:r>
                <a:rPr lang="de-DE" dirty="0"/>
                <a:t>14-18 ECTS</a:t>
              </a:r>
            </a:p>
          </p:txBody>
        </p:sp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24D19B69-F58E-0932-D9F6-55B6F1E8AE26}"/>
                </a:ext>
              </a:extLst>
            </p:cNvPr>
            <p:cNvSpPr/>
            <p:nvPr/>
          </p:nvSpPr>
          <p:spPr>
            <a:xfrm>
              <a:off x="6660234" y="4653136"/>
              <a:ext cx="1944216" cy="99253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err="1"/>
                <a:t>Master‘s</a:t>
              </a:r>
              <a:r>
                <a:rPr lang="de-DE" dirty="0"/>
                <a:t> Thesis</a:t>
              </a:r>
            </a:p>
            <a:p>
              <a:pPr algn="ctr"/>
              <a:r>
                <a:rPr lang="de-DE" dirty="0"/>
                <a:t>30 ECTS</a:t>
              </a:r>
            </a:p>
          </p:txBody>
        </p:sp>
      </p:grpSp>
      <p:pic>
        <p:nvPicPr>
          <p:cNvPr id="23" name="Audio 22">
            <a:hlinkClick r:id="" action="ppaction://media"/>
            <a:extLst>
              <a:ext uri="{FF2B5EF4-FFF2-40B4-BE49-F238E27FC236}">
                <a16:creationId xmlns:a16="http://schemas.microsoft.com/office/drawing/2014/main" id="{980DFEE0-BD8A-F0B8-8524-894CA9EA8E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2249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10722">
        <p:fade/>
      </p:transition>
    </mc:Choice>
    <mc:Fallback xmlns="">
      <p:transition spd="med" advTm="11072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1A24C3-05BB-5BAE-0D63-568912539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000" dirty="0" err="1"/>
              <a:t>Structure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M.Sc</a:t>
            </a:r>
            <a:r>
              <a:rPr lang="de-DE" sz="2000" dirty="0"/>
              <a:t>. </a:t>
            </a:r>
            <a:r>
              <a:rPr lang="de-DE" sz="2000" dirty="0" err="1"/>
              <a:t>Program</a:t>
            </a:r>
            <a:br>
              <a:rPr lang="de-DE" sz="2000" dirty="0"/>
            </a:br>
            <a:r>
              <a:rPr lang="de-DE" sz="3200" dirty="0"/>
              <a:t>Data Science </a:t>
            </a:r>
            <a:r>
              <a:rPr lang="de-DE" sz="3200" dirty="0" err="1"/>
              <a:t>Fundamentals</a:t>
            </a:r>
            <a:endParaRPr lang="de-DE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ED12D0-A48B-3C01-AE57-626361B8A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CC166-4E39-43B8-AB91-BDD1C4C9E224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A3C430A-E3E5-6102-0F52-250B803852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876104"/>
              </p:ext>
            </p:extLst>
          </p:nvPr>
        </p:nvGraphicFramePr>
        <p:xfrm>
          <a:off x="538544" y="2206126"/>
          <a:ext cx="8066912" cy="20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02">
                  <a:extLst>
                    <a:ext uri="{9D8B030D-6E8A-4147-A177-3AD203B41FA5}">
                      <a16:colId xmlns:a16="http://schemas.microsoft.com/office/drawing/2014/main" val="557190607"/>
                    </a:ext>
                  </a:extLst>
                </a:gridCol>
                <a:gridCol w="4570618">
                  <a:extLst>
                    <a:ext uri="{9D8B030D-6E8A-4147-A177-3AD203B41FA5}">
                      <a16:colId xmlns:a16="http://schemas.microsoft.com/office/drawing/2014/main" val="4004343273"/>
                    </a:ext>
                  </a:extLst>
                </a:gridCol>
                <a:gridCol w="1255746">
                  <a:extLst>
                    <a:ext uri="{9D8B030D-6E8A-4147-A177-3AD203B41FA5}">
                      <a16:colId xmlns:a16="http://schemas.microsoft.com/office/drawing/2014/main" val="1287927028"/>
                    </a:ext>
                  </a:extLst>
                </a:gridCol>
                <a:gridCol w="1255746">
                  <a:extLst>
                    <a:ext uri="{9D8B030D-6E8A-4147-A177-3AD203B41FA5}">
                      <a16:colId xmlns:a16="http://schemas.microsoft.com/office/drawing/2014/main" val="3493488855"/>
                    </a:ext>
                  </a:extLst>
                </a:gridCol>
              </a:tblGrid>
              <a:tr h="620287">
                <a:tc>
                  <a:txBody>
                    <a:bodyPr/>
                    <a:lstStyle/>
                    <a:p>
                      <a:r>
                        <a:rPr lang="en-US" dirty="0"/>
                        <a:t>Module no.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of module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ECTS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Offered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0861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CS 560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Large Scale Data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67848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IE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Mining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HWS/FSS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98546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IE 675b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Machine Learning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7119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CS 652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Data Security and Privacy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FSS*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8063"/>
                  </a:ext>
                </a:extLst>
              </a:tr>
            </a:tbl>
          </a:graphicData>
        </a:graphic>
      </p:graphicFrame>
      <p:sp>
        <p:nvSpPr>
          <p:cNvPr id="5" name="Textfeld 4">
            <a:extLst>
              <a:ext uri="{FF2B5EF4-FFF2-40B4-BE49-F238E27FC236}">
                <a16:creationId xmlns:a16="http://schemas.microsoft.com/office/drawing/2014/main" id="{9A16C954-EB80-7242-5CA6-E2E6A1B4B117}"/>
              </a:ext>
            </a:extLst>
          </p:cNvPr>
          <p:cNvSpPr txBox="1"/>
          <p:nvPr/>
        </p:nvSpPr>
        <p:spPr>
          <a:xfrm>
            <a:off x="1857464" y="4405128"/>
            <a:ext cx="54290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*in FSS25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offered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hybrid-</a:t>
            </a:r>
            <a:r>
              <a:rPr lang="de-DE" dirty="0" err="1"/>
              <a:t>course</a:t>
            </a:r>
            <a:endParaRPr lang="de-DE" dirty="0"/>
          </a:p>
        </p:txBody>
      </p:sp>
      <p:pic>
        <p:nvPicPr>
          <p:cNvPr id="9" name="Audio 8">
            <a:hlinkClick r:id="" action="ppaction://media"/>
            <a:extLst>
              <a:ext uri="{FF2B5EF4-FFF2-40B4-BE49-F238E27FC236}">
                <a16:creationId xmlns:a16="http://schemas.microsoft.com/office/drawing/2014/main" id="{A19B0AAF-03E4-ABB8-5A6F-5D5CF2EA6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22112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574"/>
    </mc:Choice>
    <mc:Fallback xmlns="">
      <p:transition spd="slow" advTm="53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482" x="2749550" y="6096000"/>
          <p14:tracePt t="6905" x="80963" y="6764338"/>
          <p14:tracePt t="6911" x="26988" y="6697663"/>
          <p14:tracePt t="7184" x="26988" y="5516563"/>
          <p14:tracePt t="7194" x="53975" y="5462588"/>
          <p14:tracePt t="7211" x="93663" y="5354638"/>
          <p14:tracePt t="7211" x="93663" y="5327650"/>
          <p14:tracePt t="7227" x="120650" y="5273675"/>
          <p14:tracePt t="7244" x="134938" y="5221288"/>
          <p14:tracePt t="7261" x="160338" y="5180013"/>
          <p14:tracePt t="7277" x="160338" y="5153025"/>
          <p14:tracePt t="7294" x="174625" y="5126038"/>
          <p14:tracePt t="7310" x="201613" y="5113338"/>
          <p14:tracePt t="7327" x="201613" y="5100638"/>
          <p14:tracePt t="7345" x="228600" y="5100638"/>
          <p14:tracePt t="7379" x="241300" y="5100638"/>
          <p14:tracePt t="7401" x="241300" y="5113338"/>
          <p14:tracePt t="7422" x="241300" y="5126038"/>
          <p14:tracePt t="7428" x="255588" y="5140325"/>
          <p14:tracePt t="7435" x="255588" y="5153025"/>
          <p14:tracePt t="7443" x="268288" y="5153025"/>
          <p14:tracePt t="10526" x="268288" y="5126038"/>
          <p14:tracePt t="10533" x="268288" y="5100638"/>
          <p14:tracePt t="10541" x="268288" y="5086350"/>
          <p14:tracePt t="10558" x="268288" y="5019675"/>
          <p14:tracePt t="10575" x="268288" y="4938713"/>
          <p14:tracePt t="10575" x="268288" y="4884738"/>
          <p14:tracePt t="10591" x="268288" y="4764088"/>
          <p14:tracePt t="10608" x="268288" y="4657725"/>
          <p14:tracePt t="10624" x="268288" y="4468813"/>
          <p14:tracePt t="10641" x="268288" y="4387850"/>
          <p14:tracePt t="10658" x="268288" y="4281488"/>
          <p14:tracePt t="10659" x="268288" y="4240213"/>
          <p14:tracePt t="10674" x="268288" y="4160838"/>
          <p14:tracePt t="10691" x="268288" y="4106863"/>
          <p14:tracePt t="10708" x="268288" y="4052888"/>
          <p14:tracePt t="10724" x="268288" y="4025900"/>
          <p14:tracePt t="10741" x="268288" y="3986213"/>
          <p14:tracePt t="10757" x="268288" y="3944938"/>
          <p14:tracePt t="10774" x="268288" y="3919538"/>
          <p14:tracePt t="10791" x="268288" y="3865563"/>
          <p14:tracePt t="10808" x="268288" y="3838575"/>
          <p14:tracePt t="10824" x="268288" y="3811588"/>
          <p14:tracePt t="10841" x="268288" y="3757613"/>
          <p14:tracePt t="10857" x="268288" y="3744913"/>
          <p14:tracePt t="10874" x="268288" y="3703638"/>
          <p14:tracePt t="10891" x="268288" y="3649663"/>
          <p14:tracePt t="10908" x="268288" y="3636963"/>
          <p14:tracePt t="10924" x="282575" y="3597275"/>
          <p14:tracePt t="10925" x="282575" y="3582988"/>
          <p14:tracePt t="10941" x="282575" y="3556000"/>
          <p14:tracePt t="10958" x="295275" y="3529013"/>
          <p14:tracePt t="10974" x="295275" y="3489325"/>
          <p14:tracePt t="10991" x="295275" y="3476625"/>
          <p14:tracePt t="11008" x="295275" y="3449638"/>
          <p14:tracePt t="11024" x="309563" y="3422650"/>
          <p14:tracePt t="11041" x="309563" y="3395663"/>
          <p14:tracePt t="11057" x="322263" y="3395663"/>
          <p14:tracePt t="11074" x="334963" y="3381375"/>
          <p14:tracePt t="11091" x="334963" y="3368675"/>
          <p14:tracePt t="11091" x="334963" y="3355975"/>
          <p14:tracePt t="11107" x="349250" y="3355975"/>
          <p14:tracePt t="11124" x="361950" y="3341688"/>
          <p14:tracePt t="11141" x="376238" y="3328988"/>
          <p14:tracePt t="11141" x="376238" y="3314700"/>
          <p14:tracePt t="11161" x="388938" y="3314700"/>
          <p14:tracePt t="11174" x="388938" y="3302000"/>
          <p14:tracePt t="11191" x="403225" y="3287713"/>
          <p14:tracePt t="11207" x="430213" y="3275013"/>
          <p14:tracePt t="11224" x="442913" y="3260725"/>
          <p14:tracePt t="11224" x="457200" y="3260725"/>
          <p14:tracePt t="11240" x="469900" y="3260725"/>
          <p14:tracePt t="11257" x="496888" y="3260725"/>
          <p14:tracePt t="11274" x="523875" y="3260725"/>
          <p14:tracePt t="11290" x="536575" y="3260725"/>
          <p14:tracePt t="11307" x="563563" y="3260725"/>
          <p14:tracePt t="11324" x="590550" y="3260725"/>
          <p14:tracePt t="11343" x="604838" y="3260725"/>
          <p14:tracePt t="11357" x="617538" y="3260725"/>
          <p14:tracePt t="11392" x="631825" y="3260725"/>
          <p14:tracePt t="11406" x="644525" y="3260725"/>
          <p14:tracePt t="11420" x="657225" y="3260725"/>
          <p14:tracePt t="11441" x="671513" y="3260725"/>
          <p14:tracePt t="11455" x="684213" y="3260725"/>
          <p14:tracePt t="11476" x="698500" y="3260725"/>
          <p14:tracePt t="11504" x="711200" y="3260725"/>
          <p14:tracePt t="11517" x="725488" y="3260725"/>
          <p14:tracePt t="11539" x="738188" y="3260725"/>
          <p14:tracePt t="11552" x="752475" y="3260725"/>
          <p14:tracePt t="11574" x="765175" y="3260725"/>
          <p14:tracePt t="11602" x="779463" y="3260725"/>
          <p14:tracePt t="11615" x="792163" y="3260725"/>
          <p14:tracePt t="11622" x="804863" y="3260725"/>
          <p14:tracePt t="11636" x="819150" y="3260725"/>
          <p14:tracePt t="11650" x="831850" y="3260725"/>
          <p14:tracePt t="11664" x="846138" y="3248025"/>
          <p14:tracePt t="11692" x="858838" y="3248025"/>
          <p14:tracePt t="11706" x="873125" y="3248025"/>
          <p14:tracePt t="11727" x="885825" y="3233738"/>
          <p14:tracePt t="11741" x="900113" y="3233738"/>
          <p14:tracePt t="11755" x="912813" y="3233738"/>
          <p14:tracePt t="11769" x="927100" y="3233738"/>
          <p14:tracePt t="11790" x="939800" y="3233738"/>
          <p14:tracePt t="11811" x="954088" y="3233738"/>
          <p14:tracePt t="11825" x="966788" y="3233738"/>
          <p14:tracePt t="11839" x="979488" y="3221038"/>
          <p14:tracePt t="11860" x="993775" y="3221038"/>
          <p14:tracePt t="11874" x="1006475" y="3221038"/>
          <p14:tracePt t="11909" x="1020763" y="3221038"/>
          <p14:tracePt t="11922" x="1033463" y="3221038"/>
          <p14:tracePt t="11944" x="1047750" y="3221038"/>
          <p14:tracePt t="11957" x="1060450" y="3221038"/>
          <p14:tracePt t="11972" x="1074738" y="3221038"/>
          <p14:tracePt t="11992" x="1087438" y="3221038"/>
          <p14:tracePt t="12007" x="1087438" y="3208338"/>
          <p14:tracePt t="12020" x="1101725" y="3208338"/>
          <p14:tracePt t="12041" x="1114425" y="3208338"/>
          <p14:tracePt t="12055" x="1127125" y="3208338"/>
          <p14:tracePt t="12062" x="1127125" y="3194050"/>
          <p14:tracePt t="12073" x="1141413" y="3194050"/>
          <p14:tracePt t="12097" x="1154113" y="3194050"/>
          <p14:tracePt t="12139" x="1168400" y="3194050"/>
          <p14:tracePt t="12160" x="1181100" y="3194050"/>
          <p14:tracePt t="12174" x="1195388" y="3194050"/>
          <p14:tracePt t="12202" x="1208088" y="3194050"/>
          <p14:tracePt t="12216" x="1222375" y="3194050"/>
          <p14:tracePt t="12237" x="1235075" y="3194050"/>
          <p14:tracePt t="12300" x="1249363" y="3194050"/>
          <p14:tracePt t="12349" x="1262063" y="3194050"/>
          <p14:tracePt t="12383" x="1276350" y="3194050"/>
          <p14:tracePt t="12397" x="1289050" y="3194050"/>
          <p14:tracePt t="12412" x="1301750" y="3194050"/>
          <p14:tracePt t="12432" x="1316038" y="3194050"/>
          <p14:tracePt t="12467" x="1328738" y="3194050"/>
          <p14:tracePt t="12481" x="1343025" y="3194050"/>
          <p14:tracePt t="12495" x="1355725" y="3194050"/>
          <p14:tracePt t="12516" x="1370013" y="3194050"/>
          <p14:tracePt t="12530" x="1382713" y="3194050"/>
          <p14:tracePt t="12537" x="1397000" y="3194050"/>
          <p14:tracePt t="12551" x="1409700" y="3194050"/>
          <p14:tracePt t="12558" x="1423988" y="3194050"/>
          <p14:tracePt t="12573" x="1436688" y="3194050"/>
          <p14:tracePt t="12589" x="1476375" y="3194050"/>
          <p14:tracePt t="12607" x="1490663" y="3194050"/>
          <p14:tracePt t="12623" x="1517650" y="3194050"/>
          <p14:tracePt t="12639" x="1544638" y="3194050"/>
          <p14:tracePt t="12656" x="1557338" y="3194050"/>
          <p14:tracePt t="12673" x="1584325" y="3194050"/>
          <p14:tracePt t="12690" x="1598613" y="3194050"/>
          <p14:tracePt t="12706" x="1611313" y="3194050"/>
          <p14:tracePt t="13096" x="1677988" y="3194050"/>
          <p14:tracePt t="13102" x="1758950" y="3194050"/>
          <p14:tracePt t="13109" x="1866900" y="3194050"/>
          <p14:tracePt t="13122" x="1960563" y="3194050"/>
          <p14:tracePt t="13123" x="2041525" y="3194050"/>
          <p14:tracePt t="13139" x="2174875" y="3194050"/>
          <p14:tracePt t="13156" x="2295525" y="3194050"/>
          <p14:tracePt t="13172" x="2430463" y="3194050"/>
          <p14:tracePt t="13189" x="2497138" y="3194050"/>
          <p14:tracePt t="13205" x="2551113" y="3194050"/>
          <p14:tracePt t="13222" x="2617788" y="3194050"/>
          <p14:tracePt t="13239" x="2659063" y="3194050"/>
          <p14:tracePt t="13256" x="2725738" y="3194050"/>
          <p14:tracePt t="13272" x="2765425" y="3194050"/>
          <p14:tracePt t="13289" x="2806700" y="3181350"/>
          <p14:tracePt t="13305" x="2846388" y="3167063"/>
          <p14:tracePt t="13322" x="2860675" y="3167063"/>
          <p14:tracePt t="13339" x="2900363" y="3167063"/>
          <p14:tracePt t="13355" x="2927350" y="3167063"/>
          <p14:tracePt t="13372" x="2967038" y="3167063"/>
          <p14:tracePt t="13389" x="2994025" y="3167063"/>
          <p14:tracePt t="13405" x="3021013" y="3167063"/>
          <p14:tracePt t="13422" x="3048000" y="3154363"/>
          <p14:tracePt t="13439" x="3087688" y="3140075"/>
          <p14:tracePt t="13455" x="3114675" y="3140075"/>
          <p14:tracePt t="13472" x="3155950" y="3140075"/>
          <p14:tracePt t="13473" x="3168650" y="3140075"/>
          <p14:tracePt t="13488" x="3182938" y="3140075"/>
          <p14:tracePt t="13505" x="3222625" y="3140075"/>
          <p14:tracePt t="13522" x="3262313" y="3140075"/>
          <p14:tracePt t="13539" x="3289300" y="3140075"/>
          <p14:tracePt t="13555" x="3330575" y="3140075"/>
          <p14:tracePt t="13572" x="3382963" y="3140075"/>
          <p14:tracePt t="13589" x="3436938" y="3140075"/>
          <p14:tracePt t="13605" x="3478213" y="3140075"/>
          <p14:tracePt t="13606" x="3505200" y="3140075"/>
          <p14:tracePt t="13622" x="3544888" y="3140075"/>
          <p14:tracePt t="13639" x="3584575" y="3140075"/>
          <p14:tracePt t="13655" x="3638550" y="3140075"/>
          <p14:tracePt t="13672" x="3665538" y="3140075"/>
          <p14:tracePt t="13689" x="3719513" y="3140075"/>
          <p14:tracePt t="13705" x="3759200" y="3140075"/>
          <p14:tracePt t="13722" x="3773488" y="3140075"/>
          <p14:tracePt t="13739" x="3827463" y="3140075"/>
          <p14:tracePt t="13755" x="3867150" y="3140075"/>
          <p14:tracePt t="13772" x="3906838" y="3140075"/>
          <p14:tracePt t="13773" x="3933825" y="3140075"/>
          <p14:tracePt t="13788" x="3975100" y="3140075"/>
          <p14:tracePt t="13805" x="4014788" y="3140075"/>
          <p14:tracePt t="13822" x="4054475" y="3140075"/>
          <p14:tracePt t="13822" x="4068763" y="3140075"/>
          <p14:tracePt t="13838" x="4108450" y="3140075"/>
          <p14:tracePt t="13855" x="4162425" y="3140075"/>
          <p14:tracePt t="13872" x="4202113" y="3140075"/>
          <p14:tracePt t="13888" x="4256088" y="3140075"/>
          <p14:tracePt t="13905" x="4324350" y="3140075"/>
          <p14:tracePt t="13922" x="4349750" y="3140075"/>
          <p14:tracePt t="13938" x="4403725" y="3140075"/>
          <p14:tracePt t="13955" x="4471988" y="3140075"/>
          <p14:tracePt t="13972" x="4538663" y="3140075"/>
          <p14:tracePt t="13988" x="4646613" y="3127375"/>
          <p14:tracePt t="13989" x="4686300" y="3100388"/>
          <p14:tracePt t="14528" x="4725988" y="3100388"/>
          <p14:tracePt t="14535" x="4767263" y="3100388"/>
          <p14:tracePt t="14542" x="4794250" y="3100388"/>
          <p14:tracePt t="14555" x="4833938" y="3100388"/>
          <p14:tracePt t="14571" x="4954588" y="3100388"/>
          <p14:tracePt t="14588" x="5021263" y="3113088"/>
          <p14:tracePt t="14604" x="5089525" y="3127375"/>
          <p14:tracePt t="14605" x="5116513" y="3127375"/>
          <p14:tracePt t="14621" x="5168900" y="3140075"/>
          <p14:tracePt t="14638" x="5237163" y="3140075"/>
          <p14:tracePt t="14654" x="5370513" y="3167063"/>
          <p14:tracePt t="14671" x="5491163" y="3181350"/>
          <p14:tracePt t="14688" x="5746750" y="3221038"/>
          <p14:tracePt t="14704" x="5894388" y="3221038"/>
          <p14:tracePt t="14721" x="6029325" y="3233738"/>
          <p14:tracePt t="14738" x="6122988" y="3233738"/>
          <p14:tracePt t="14754" x="6162675" y="3233738"/>
          <p14:tracePt t="14771" x="6203950" y="3233738"/>
          <p14:tracePt t="14772" x="6216650" y="3233738"/>
          <p14:tracePt t="14788" x="6243638" y="3221038"/>
          <p14:tracePt t="14804" x="6243638" y="3208338"/>
          <p14:tracePt t="14821" x="6256338" y="3194050"/>
          <p14:tracePt t="14837" x="6270625" y="3194050"/>
          <p14:tracePt t="14854" x="6283325" y="3181350"/>
          <p14:tracePt t="14871" x="6297613" y="3167063"/>
          <p14:tracePt t="14888" x="6310313" y="3167063"/>
          <p14:tracePt t="14904" x="6324600" y="3167063"/>
          <p14:tracePt t="14933" x="6337300" y="3167063"/>
          <p14:tracePt t="15010" x="6337300" y="3181350"/>
          <p14:tracePt t="15037" x="6337300" y="3194050"/>
          <p14:tracePt t="15051" x="6324600" y="3194050"/>
          <p14:tracePt t="15058" x="6324600" y="3208338"/>
          <p14:tracePt t="15072" x="6310313" y="3221038"/>
          <p14:tracePt t="15087" x="6283325" y="3221038"/>
          <p14:tracePt t="15104" x="6270625" y="3233738"/>
          <p14:tracePt t="15121" x="6256338" y="3233738"/>
          <p14:tracePt t="15121" x="6243638" y="3233738"/>
          <p14:tracePt t="15137" x="6230938" y="3233738"/>
          <p14:tracePt t="15154" x="6189663" y="3233738"/>
          <p14:tracePt t="15171" x="6162675" y="3233738"/>
          <p14:tracePt t="15187" x="6149975" y="3233738"/>
          <p14:tracePt t="15204" x="6122988" y="3233738"/>
          <p14:tracePt t="15205" x="6108700" y="3233738"/>
          <p14:tracePt t="15220" x="6083300" y="3233738"/>
          <p14:tracePt t="15240" x="6069013" y="3233738"/>
          <p14:tracePt t="15254" x="6042025" y="3233738"/>
          <p14:tracePt t="15270" x="6029325" y="3233738"/>
          <p14:tracePt t="15287" x="6015038" y="3233738"/>
          <p14:tracePt t="15401" x="6029325" y="3233738"/>
          <p14:tracePt t="15408" x="6042025" y="3233738"/>
          <p14:tracePt t="15420" x="6056313" y="3233738"/>
          <p14:tracePt t="15437" x="6069013" y="3233738"/>
          <p14:tracePt t="15454" x="6096000" y="3233738"/>
          <p14:tracePt t="15471" x="6108700" y="3233738"/>
          <p14:tracePt t="15471" x="6122988" y="3233738"/>
          <p14:tracePt t="15487" x="6149975" y="3233738"/>
          <p14:tracePt t="15504" x="6162675" y="3233738"/>
          <p14:tracePt t="15520" x="6189663" y="3233738"/>
          <p14:tracePt t="15537" x="6216650" y="3233738"/>
          <p14:tracePt t="15554" x="6230938" y="3233738"/>
          <p14:tracePt t="15570" x="6243638" y="3233738"/>
          <p14:tracePt t="15587" x="6256338" y="3233738"/>
          <p14:tracePt t="15604" x="6270625" y="3233738"/>
          <p14:tracePt t="15620" x="6283325" y="3221038"/>
          <p14:tracePt t="15637" x="6297613" y="3221038"/>
          <p14:tracePt t="15654" x="6310313" y="3221038"/>
          <p14:tracePt t="15680" x="6324600" y="3221038"/>
          <p14:tracePt t="15701" x="6337300" y="3221038"/>
          <p14:tracePt t="15715" x="6351588" y="3221038"/>
          <p14:tracePt t="15728" x="6364288" y="3221038"/>
          <p14:tracePt t="15743" x="6378575" y="3221038"/>
          <p14:tracePt t="15756" x="6391275" y="3221038"/>
          <p14:tracePt t="15771" x="6405563" y="3221038"/>
          <p14:tracePt t="15787" x="6430963" y="3221038"/>
          <p14:tracePt t="15804" x="6484938" y="3221038"/>
          <p14:tracePt t="15820" x="6526213" y="3221038"/>
          <p14:tracePt t="15837" x="6565900" y="3221038"/>
          <p14:tracePt t="15854" x="6592888" y="3221038"/>
          <p14:tracePt t="15870" x="6632575" y="3221038"/>
          <p14:tracePt t="15887" x="6659563" y="3221038"/>
          <p14:tracePt t="15903" x="6686550" y="3208338"/>
          <p14:tracePt t="15904" x="6700838" y="3208338"/>
          <p14:tracePt t="15920" x="6740525" y="3194050"/>
          <p14:tracePt t="15936" x="6767513" y="3194050"/>
          <p14:tracePt t="15953" x="6780213" y="3181350"/>
          <p14:tracePt t="15970" x="6794500" y="3154363"/>
          <p14:tracePt t="15987" x="6807200" y="3140075"/>
          <p14:tracePt t="16303" x="6942138" y="3140075"/>
          <p14:tracePt t="16309" x="7102475" y="3140075"/>
          <p14:tracePt t="16320" x="7264400" y="3140075"/>
          <p14:tracePt t="16336" x="7478713" y="3140075"/>
          <p14:tracePt t="16337" x="7559675" y="3140075"/>
          <p14:tracePt t="16353" x="7680325" y="3140075"/>
          <p14:tracePt t="16370" x="7788275" y="3154363"/>
          <p14:tracePt t="16386" x="7881938" y="3167063"/>
          <p14:tracePt t="16403" x="7935913" y="3167063"/>
          <p14:tracePt t="16420" x="7962900" y="3167063"/>
          <p14:tracePt t="16420" x="7975600" y="3167063"/>
          <p14:tracePt t="16442" x="7989888" y="3167063"/>
          <p14:tracePt t="16456" x="8002588" y="3167063"/>
          <p14:tracePt t="16470" x="8016875" y="3167063"/>
          <p14:tracePt t="16486" x="8029575" y="3167063"/>
          <p14:tracePt t="16554" x="8016875" y="3167063"/>
          <p14:tracePt t="16561" x="8002588" y="3167063"/>
          <p14:tracePt t="16569" x="7975600" y="3167063"/>
          <p14:tracePt t="16586" x="7948613" y="3167063"/>
          <p14:tracePt t="16603" x="7908925" y="3167063"/>
          <p14:tracePt t="16603" x="7881938" y="3167063"/>
          <p14:tracePt t="16619" x="7854950" y="3167063"/>
          <p14:tracePt t="16636" x="7815263" y="3167063"/>
          <p14:tracePt t="16652" x="7761288" y="3167063"/>
          <p14:tracePt t="16669" x="7747000" y="3167063"/>
          <p14:tracePt t="16686" x="7720013" y="3167063"/>
          <p14:tracePt t="16702" x="7694613" y="3167063"/>
          <p14:tracePt t="16719" x="7667625" y="3167063"/>
          <p14:tracePt t="16736" x="7653338" y="3167063"/>
          <p14:tracePt t="16753" x="7640638" y="3167063"/>
          <p14:tracePt t="16769" x="7626350" y="3167063"/>
          <p14:tracePt t="16770" x="7613650" y="3167063"/>
          <p14:tracePt t="16791" x="7599363" y="3167063"/>
          <p14:tracePt t="16805" x="7586663" y="3167063"/>
          <p14:tracePt t="16847" x="7572375" y="3167063"/>
          <p14:tracePt t="16875" x="7559675" y="3167063"/>
          <p14:tracePt t="16903" x="7545388" y="3167063"/>
          <p14:tracePt t="16938" x="7532688" y="3167063"/>
          <p14:tracePt t="16973" x="7519988" y="3167063"/>
          <p14:tracePt t="16986" x="7505700" y="3167063"/>
          <p14:tracePt t="17035" x="7493000" y="3167063"/>
          <p14:tracePt t="17077" x="7493000" y="3181350"/>
          <p14:tracePt t="17098" x="7478713" y="3194050"/>
          <p14:tracePt t="17112" x="7478713" y="3208338"/>
          <p14:tracePt t="17210" x="7478713" y="3221038"/>
          <p14:tracePt t="17238" x="7478713" y="3233738"/>
          <p14:tracePt t="17253" x="7493000" y="3233738"/>
          <p14:tracePt t="17280" x="7505700" y="3233738"/>
          <p14:tracePt t="17286" x="7519988" y="3233738"/>
          <p14:tracePt t="17294" x="7532688" y="3233738"/>
          <p14:tracePt t="17302" x="7545388" y="3233738"/>
          <p14:tracePt t="17319" x="7572375" y="3233738"/>
          <p14:tracePt t="17335" x="7599363" y="3233738"/>
          <p14:tracePt t="17352" x="7640638" y="3233738"/>
          <p14:tracePt t="17369" x="7667625" y="3233738"/>
          <p14:tracePt t="17385" x="7694613" y="3233738"/>
          <p14:tracePt t="17402" x="7720013" y="3233738"/>
          <p14:tracePt t="17419" x="7747000" y="3233738"/>
          <p14:tracePt t="17435" x="7761288" y="3221038"/>
          <p14:tracePt t="17452" x="7788275" y="3221038"/>
          <p14:tracePt t="17469" x="7815263" y="3221038"/>
          <p14:tracePt t="17485" x="7827963" y="3221038"/>
          <p14:tracePt t="17510" x="7842250" y="3221038"/>
          <p14:tracePt t="17524" x="7854950" y="3221038"/>
          <p14:tracePt t="17545" x="7867650" y="3221038"/>
          <p14:tracePt t="17559" x="7881938" y="3221038"/>
          <p14:tracePt t="17568" x="7881938" y="3208338"/>
          <p14:tracePt t="17585" x="7894638" y="3208338"/>
          <p14:tracePt t="17602" x="7908925" y="3208338"/>
          <p14:tracePt t="17636" x="7921625" y="3208338"/>
          <p14:tracePt t="17671" x="7935913" y="3208338"/>
          <p14:tracePt t="17692" x="7948613" y="3208338"/>
          <p14:tracePt t="17705" x="7948613" y="3194050"/>
          <p14:tracePt t="17719" x="7962900" y="3194050"/>
          <p14:tracePt t="17748" x="7962900" y="3181350"/>
          <p14:tracePt t="18244" x="7975600" y="3181350"/>
          <p14:tracePt t="18264" x="7989888" y="3181350"/>
          <p14:tracePt t="18313" x="8002588" y="3181350"/>
          <p14:tracePt t="18327" x="8016875" y="3181350"/>
          <p14:tracePt t="18341" x="8029575" y="3181350"/>
          <p14:tracePt t="18355" x="8029575" y="3167063"/>
          <p14:tracePt t="18362" x="8042275" y="3167063"/>
          <p14:tracePt t="18376" x="8056563" y="3167063"/>
          <p14:tracePt t="18397" x="8069263" y="3167063"/>
          <p14:tracePt t="18425" x="8083550" y="3167063"/>
          <p14:tracePt t="18439" x="8096250" y="3167063"/>
          <p14:tracePt t="18460" x="8110538" y="3154363"/>
          <p14:tracePt t="18474" x="8123238" y="3154363"/>
          <p14:tracePt t="18494" x="8137525" y="3154363"/>
          <p14:tracePt t="18501" x="8137525" y="3140075"/>
          <p14:tracePt t="18523" x="8150225" y="3140075"/>
          <p14:tracePt t="18543" x="8164513" y="3140075"/>
          <p14:tracePt t="18550" x="8164513" y="3127375"/>
          <p14:tracePt t="18557" x="8177213" y="3127375"/>
          <p14:tracePt t="18571" x="8189913" y="3127375"/>
          <p14:tracePt t="18584" x="8189913" y="3113088"/>
          <p14:tracePt t="18601" x="8204200" y="3113088"/>
          <p14:tracePt t="18618" x="8204200" y="3100388"/>
          <p14:tracePt t="18634" x="8216900" y="3100388"/>
          <p14:tracePt t="18697" x="8231188" y="3086100"/>
          <p14:tracePt t="18711" x="8231188" y="3073400"/>
          <p14:tracePt t="18732" x="8231188" y="3060700"/>
          <p14:tracePt t="18739" x="8231188" y="3046413"/>
          <p14:tracePt t="18753" x="8231188" y="3033713"/>
          <p14:tracePt t="18768" x="8231188" y="3006725"/>
          <p14:tracePt t="18784" x="8204200" y="2979738"/>
          <p14:tracePt t="18801" x="8137525" y="2925763"/>
          <p14:tracePt t="18802" x="8110538" y="2898775"/>
          <p14:tracePt t="18818" x="7989888" y="2790825"/>
          <p14:tracePt t="18835" x="7747000" y="2617788"/>
          <p14:tracePt t="18851" x="6969125" y="1958975"/>
          <p14:tracePt t="18868" x="6592888" y="1624013"/>
          <p14:tracePt t="18885" x="6216650" y="1382713"/>
          <p14:tracePt t="18885" x="6069013" y="1301750"/>
          <p14:tracePt t="18900" x="5680075" y="1193800"/>
          <p14:tracePt t="18917" x="5330825" y="1193800"/>
          <p14:tracePt t="18934" x="4927600" y="1220788"/>
          <p14:tracePt t="18951" x="4713288" y="1274763"/>
          <p14:tracePt t="18968" x="4565650" y="1314450"/>
          <p14:tracePt t="18984" x="4376738" y="1355725"/>
          <p14:tracePt t="19001" x="4229100" y="1382713"/>
          <p14:tracePt t="19018" x="3987800" y="1462088"/>
          <p14:tracePt t="19034" x="3840163" y="1489075"/>
          <p14:tracePt t="19051" x="3719513" y="1503363"/>
          <p14:tracePt t="19067" x="3598863" y="1503363"/>
          <p14:tracePt t="19068" x="3557588" y="1503363"/>
          <p14:tracePt t="19084" x="3463925" y="1503363"/>
          <p14:tracePt t="19101" x="3397250" y="1503363"/>
          <p14:tracePt t="19102" x="3382963" y="1503363"/>
          <p14:tracePt t="19117" x="3357563" y="1503363"/>
          <p14:tracePt t="19134" x="3330575" y="1503363"/>
          <p14:tracePt t="19151" x="3316288" y="1503363"/>
          <p14:tracePt t="19461" x="3128963" y="1530350"/>
          <p14:tracePt t="19467" x="2860675" y="1557338"/>
          <p14:tracePt t="19474" x="2617788" y="1597025"/>
          <p14:tracePt t="19483" x="2403475" y="1609725"/>
          <p14:tracePt t="19500" x="2081213" y="1651000"/>
          <p14:tracePt t="19517" x="1638300" y="1717675"/>
          <p14:tracePt t="19534" x="1409700" y="1771650"/>
          <p14:tracePt t="19551" x="1154113" y="1865313"/>
          <p14:tracePt t="19567" x="1060450" y="1892300"/>
          <p14:tracePt t="19583" x="979488" y="1931988"/>
          <p14:tracePt t="19600" x="927100" y="1973263"/>
          <p14:tracePt t="19617" x="900113" y="2000250"/>
          <p14:tracePt t="19634" x="885825" y="2039938"/>
          <p14:tracePt t="19635" x="873125" y="2052638"/>
          <p14:tracePt t="19650" x="846138" y="2106613"/>
          <p14:tracePt t="19667" x="819150" y="2174875"/>
          <p14:tracePt t="19684" x="779463" y="2295525"/>
          <p14:tracePt t="19684" x="765175" y="2347913"/>
          <p14:tracePt t="19700" x="725488" y="2482850"/>
          <p14:tracePt t="19717" x="671513" y="2630488"/>
          <p14:tracePt t="19733" x="577850" y="2979738"/>
          <p14:tracePt t="19750" x="509588" y="3181350"/>
          <p14:tracePt t="19767" x="457200" y="3381375"/>
          <p14:tracePt t="19784" x="415925" y="3476625"/>
          <p14:tracePt t="19800" x="415925" y="3516313"/>
          <p14:tracePt t="19817" x="403225" y="3543300"/>
          <p14:tracePt t="19833" x="388938" y="3570288"/>
          <p14:tracePt t="19850" x="388938" y="3582988"/>
          <p14:tracePt t="19866" x="388938" y="3597275"/>
          <p14:tracePt t="19893" x="388938" y="3609975"/>
          <p14:tracePt t="19914" x="388938" y="3624263"/>
          <p14:tracePt t="19928" x="388938" y="3636963"/>
          <p14:tracePt t="19942" x="388938" y="3649663"/>
          <p14:tracePt t="19963" x="388938" y="3663950"/>
          <p14:tracePt t="20019" x="403225" y="3663950"/>
          <p14:tracePt t="20040" x="415925" y="3663950"/>
          <p14:tracePt t="20053" x="430213" y="3663950"/>
          <p14:tracePt t="20074" x="442913" y="3663950"/>
          <p14:tracePt t="20088" x="457200" y="3663950"/>
          <p14:tracePt t="20102" x="469900" y="3663950"/>
          <p14:tracePt t="20117" x="469900" y="3649663"/>
          <p14:tracePt t="20123" x="482600" y="3649663"/>
          <p14:tracePt t="20133" x="496888" y="3636963"/>
          <p14:tracePt t="20150" x="523875" y="3624263"/>
          <p14:tracePt t="20166" x="550863" y="3609975"/>
          <p14:tracePt t="20183" x="577850" y="3609975"/>
          <p14:tracePt t="20200" x="671513" y="3597275"/>
          <p14:tracePt t="20216" x="779463" y="3597275"/>
          <p14:tracePt t="20233" x="939800" y="3597275"/>
          <p14:tracePt t="20250" x="1328738" y="3570288"/>
          <p14:tracePt t="20266" x="1598613" y="3556000"/>
          <p14:tracePt t="20283" x="1839913" y="3529013"/>
          <p14:tracePt t="20284" x="1987550" y="3529013"/>
          <p14:tracePt t="20299" x="2201863" y="3529013"/>
          <p14:tracePt t="20316" x="2376488" y="3516313"/>
          <p14:tracePt t="20333" x="2578100" y="3502025"/>
          <p14:tracePt t="20350" x="2698750" y="3502025"/>
          <p14:tracePt t="20366" x="2765425" y="3502025"/>
          <p14:tracePt t="20383" x="2806700" y="3502025"/>
          <p14:tracePt t="20400" x="2833688" y="3502025"/>
          <p14:tracePt t="20417" x="2873375" y="3502025"/>
          <p14:tracePt t="20433" x="2887663" y="3502025"/>
          <p14:tracePt t="20450" x="2887663" y="3489325"/>
          <p14:tracePt t="20466" x="2900363" y="3489325"/>
          <p14:tracePt t="20483" x="2913063" y="3489325"/>
          <p14:tracePt t="20500" x="2927350" y="3489325"/>
          <p14:tracePt t="20516" x="2940050" y="3489325"/>
          <p14:tracePt t="20577" x="2954338" y="3489325"/>
          <p14:tracePt t="20598" x="2967038" y="3489325"/>
          <p14:tracePt t="20640" x="2981325" y="3489325"/>
          <p14:tracePt t="20654" x="2994025" y="3489325"/>
          <p14:tracePt t="20668" x="3008313" y="3489325"/>
          <p14:tracePt t="20689" x="3021013" y="3489325"/>
          <p14:tracePt t="20696" x="3035300" y="3489325"/>
          <p14:tracePt t="20710" x="3048000" y="3489325"/>
          <p14:tracePt t="20717" x="3060700" y="3489325"/>
          <p14:tracePt t="20732" x="3114675" y="3489325"/>
          <p14:tracePt t="20749" x="3155950" y="3489325"/>
          <p14:tracePt t="20766" x="3195638" y="3489325"/>
          <p14:tracePt t="20766" x="3208338" y="3489325"/>
          <p14:tracePt t="20783" x="3235325" y="3476625"/>
          <p14:tracePt t="20799" x="3262313" y="3462338"/>
          <p14:tracePt t="20816" x="3276600" y="3449638"/>
          <p14:tracePt t="21179" x="3409950" y="3449638"/>
          <p14:tracePt t="21186" x="3598863" y="3435350"/>
          <p14:tracePt t="21199" x="3759200" y="3408363"/>
          <p14:tracePt t="21200" x="3921125" y="3408363"/>
          <p14:tracePt t="21215" x="4216400" y="3408363"/>
          <p14:tracePt t="21233" x="4497388" y="3408363"/>
          <p14:tracePt t="21249" x="4846638" y="3422650"/>
          <p14:tracePt t="21265" x="5048250" y="3422650"/>
          <p14:tracePt t="21282" x="5156200" y="3422650"/>
          <p14:tracePt t="21299" x="5303838" y="3422650"/>
          <p14:tracePt t="21316" x="5384800" y="3422650"/>
          <p14:tracePt t="21332" x="5438775" y="3422650"/>
          <p14:tracePt t="21349" x="5491163" y="3422650"/>
          <p14:tracePt t="21365" x="5545138" y="3422650"/>
          <p14:tracePt t="21382" x="5626100" y="3422650"/>
          <p14:tracePt t="21399" x="5665788" y="3422650"/>
          <p14:tracePt t="21416" x="5734050" y="3422650"/>
          <p14:tracePt t="21432" x="5786438" y="3422650"/>
          <p14:tracePt t="21449" x="5813425" y="3422650"/>
          <p14:tracePt t="21465" x="5867400" y="3408363"/>
          <p14:tracePt t="21482" x="5894388" y="3395663"/>
          <p14:tracePt t="21498" x="5921375" y="3381375"/>
          <p14:tracePt t="21515" x="5975350" y="3381375"/>
          <p14:tracePt t="21532" x="6015038" y="3381375"/>
          <p14:tracePt t="21549" x="6042025" y="3381375"/>
          <p14:tracePt t="21565" x="6069013" y="3381375"/>
          <p14:tracePt t="21582" x="6096000" y="3381375"/>
          <p14:tracePt t="21599" x="6108700" y="3381375"/>
          <p14:tracePt t="21615" x="6122988" y="3381375"/>
          <p14:tracePt t="21632" x="6135688" y="3381375"/>
          <p14:tracePt t="21649" x="6149975" y="3381375"/>
          <p14:tracePt t="21665" x="6162675" y="3381375"/>
          <p14:tracePt t="21682" x="6176963" y="3381375"/>
          <p14:tracePt t="21699" x="6176963" y="3395663"/>
          <p14:tracePt t="21716" x="6176963" y="3408363"/>
          <p14:tracePt t="21751" x="6176963" y="3422650"/>
          <p14:tracePt t="21786" x="6176963" y="3435350"/>
          <p14:tracePt t="21800" x="6176963" y="3449638"/>
          <p14:tracePt t="21821" x="6176963" y="3462338"/>
          <p14:tracePt t="21835" x="6176963" y="3476625"/>
          <p14:tracePt t="21849" x="6176963" y="3489325"/>
          <p14:tracePt t="21884" x="6176963" y="3502025"/>
          <p14:tracePt t="21891" x="6176963" y="3516313"/>
          <p14:tracePt t="21905" x="6162675" y="3516313"/>
          <p14:tracePt t="21915" x="6162675" y="3529013"/>
          <p14:tracePt t="21932" x="6149975" y="3543300"/>
          <p14:tracePt t="21932" x="6135688" y="3543300"/>
          <p14:tracePt t="21948" x="6135688" y="3556000"/>
          <p14:tracePt t="21965" x="6122988" y="3570288"/>
          <p14:tracePt t="21981" x="6108700" y="3570288"/>
          <p14:tracePt t="21998" x="6083300" y="3582988"/>
          <p14:tracePt t="22015" x="6056313" y="3582988"/>
          <p14:tracePt t="22031" x="6029325" y="3582988"/>
          <p14:tracePt t="22048" x="6015038" y="3582988"/>
          <p14:tracePt t="22065" x="5988050" y="3582988"/>
          <p14:tracePt t="22065" x="5975350" y="3582988"/>
          <p14:tracePt t="22081" x="5961063" y="3570288"/>
          <p14:tracePt t="22098" x="5948363" y="3570288"/>
          <p14:tracePt t="22115" x="5921375" y="3529013"/>
          <p14:tracePt t="22131" x="5908675" y="3516313"/>
          <p14:tracePt t="22148" x="5894388" y="3502025"/>
          <p14:tracePt t="22149" x="5894388" y="3489325"/>
          <p14:tracePt t="22165" x="5881688" y="3462338"/>
          <p14:tracePt t="22181" x="5881688" y="3449638"/>
          <p14:tracePt t="22198" x="5881688" y="3435350"/>
          <p14:tracePt t="22198" x="5881688" y="3422650"/>
          <p14:tracePt t="22215" x="5881688" y="3408363"/>
          <p14:tracePt t="22231" x="5881688" y="3368675"/>
          <p14:tracePt t="22248" x="5894388" y="3341688"/>
          <p14:tracePt t="22265" x="5908675" y="3314700"/>
          <p14:tracePt t="22282" x="5921375" y="3287713"/>
          <p14:tracePt t="22298" x="5935663" y="3260725"/>
          <p14:tracePt t="22315" x="5948363" y="3260725"/>
          <p14:tracePt t="22331" x="5988050" y="3248025"/>
          <p14:tracePt t="22348" x="6015038" y="3233738"/>
          <p14:tracePt t="22365" x="6029325" y="3221038"/>
          <p14:tracePt t="22381" x="6069013" y="3208338"/>
          <p14:tracePt t="22398" x="6108700" y="3208338"/>
          <p14:tracePt t="22415" x="6122988" y="3208338"/>
          <p14:tracePt t="22415" x="6149975" y="3208338"/>
          <p14:tracePt t="22431" x="6216650" y="3208338"/>
          <p14:tracePt t="22448" x="6310313" y="3194050"/>
          <p14:tracePt t="22464" x="6457950" y="3181350"/>
          <p14:tracePt t="22481" x="6553200" y="3167063"/>
          <p14:tracePt t="22498" x="6632575" y="3167063"/>
          <p14:tracePt t="22514" x="6686550" y="3167063"/>
          <p14:tracePt t="22531" x="6713538" y="3167063"/>
          <p14:tracePt t="22548" x="6753225" y="3167063"/>
          <p14:tracePt t="22564" x="6780213" y="3167063"/>
          <p14:tracePt t="22581" x="6794500" y="3181350"/>
          <p14:tracePt t="22582" x="6807200" y="3194050"/>
          <p14:tracePt t="22598" x="6821488" y="3221038"/>
          <p14:tracePt t="22614" x="6821488" y="3233738"/>
          <p14:tracePt t="22631" x="6848475" y="3260725"/>
          <p14:tracePt t="22648" x="6848475" y="3287713"/>
          <p14:tracePt t="22664" x="6861175" y="3302000"/>
          <p14:tracePt t="22681" x="6875463" y="3328988"/>
          <p14:tracePt t="22698" x="6888163" y="3341688"/>
          <p14:tracePt t="22714" x="6888163" y="3368675"/>
          <p14:tracePt t="22715" x="6888163" y="3381375"/>
          <p14:tracePt t="22731" x="6888163" y="3408363"/>
          <p14:tracePt t="22757" x="6888163" y="3422650"/>
          <p14:tracePt t="22764" x="6888163" y="3435350"/>
          <p14:tracePt t="22781" x="6888163" y="3462338"/>
          <p14:tracePt t="22797" x="6888163" y="3489325"/>
          <p14:tracePt t="22814" x="6888163" y="3502025"/>
          <p14:tracePt t="22831" x="6888163" y="3516313"/>
          <p14:tracePt t="22848" x="6888163" y="3543300"/>
          <p14:tracePt t="22868" x="6888163" y="3556000"/>
          <p14:tracePt t="22896" x="6888163" y="3570288"/>
          <p14:tracePt t="22903" x="6875463" y="3570288"/>
          <p14:tracePt t="22917" x="6875463" y="3582988"/>
          <p14:tracePt t="22931" x="6861175" y="3597275"/>
          <p14:tracePt t="22948" x="6861175" y="3624263"/>
          <p14:tracePt t="22964" x="6848475" y="3636963"/>
          <p14:tracePt t="22981" x="6848475" y="3649663"/>
          <p14:tracePt t="22997" x="6848475" y="3663950"/>
          <p14:tracePt t="23014" x="6834188" y="3676650"/>
          <p14:tracePt t="23031" x="6834188" y="3690938"/>
          <p14:tracePt t="23048" x="6834188" y="3703638"/>
          <p14:tracePt t="23092" x="6848475" y="3703638"/>
          <p14:tracePt t="23106" x="6861175" y="3690938"/>
          <p14:tracePt t="23113" x="6875463" y="3690938"/>
          <p14:tracePt t="23120" x="6888163" y="3676650"/>
          <p14:tracePt t="23131" x="6900863" y="3676650"/>
          <p14:tracePt t="23147" x="6969125" y="3649663"/>
          <p14:tracePt t="23164" x="7023100" y="3649663"/>
          <p14:tracePt t="23181" x="7102475" y="3636963"/>
          <p14:tracePt t="23197" x="7223125" y="3609975"/>
          <p14:tracePt t="23214" x="7318375" y="3597275"/>
          <p14:tracePt t="23231" x="7424738" y="3597275"/>
          <p14:tracePt t="23231" x="7466013" y="3597275"/>
          <p14:tracePt t="23247" x="7545388" y="3582988"/>
          <p14:tracePt t="23264" x="7640638" y="3570288"/>
          <p14:tracePt t="23281" x="7707313" y="3556000"/>
          <p14:tracePt t="23297" x="7734300" y="3543300"/>
          <p14:tracePt t="23314" x="7747000" y="3529013"/>
          <p14:tracePt t="23330" x="7788275" y="3516313"/>
          <p14:tracePt t="23347" x="7800975" y="3502025"/>
          <p14:tracePt t="23364" x="7815263" y="3489325"/>
          <p14:tracePt t="23380" x="7827963" y="3476625"/>
          <p14:tracePt t="23399" x="7842250" y="3476625"/>
          <p14:tracePt t="23414" x="7842250" y="3462338"/>
          <p14:tracePt t="23779" x="7894638" y="3462338"/>
          <p14:tracePt t="23785" x="7948613" y="3462338"/>
          <p14:tracePt t="23797" x="8042275" y="3476625"/>
          <p14:tracePt t="23814" x="8164513" y="3489325"/>
          <p14:tracePt t="23814" x="8231188" y="3502025"/>
          <p14:tracePt t="23830" x="8351838" y="3543300"/>
          <p14:tracePt t="23847" x="8486775" y="3556000"/>
          <p14:tracePt t="23863" x="8580438" y="3570288"/>
          <p14:tracePt t="23880" x="8620125" y="3582988"/>
          <p14:tracePt t="23897" x="8634413" y="3582988"/>
          <p14:tracePt t="23897" x="8647113" y="3582988"/>
          <p14:tracePt t="23913" x="8674100" y="3582988"/>
          <p14:tracePt t="23930" x="8686800" y="3582988"/>
          <p14:tracePt t="23946" x="8701088" y="3582988"/>
          <p14:tracePt t="23966" x="8713788" y="3582988"/>
          <p14:tracePt t="23981" x="8728075" y="3582988"/>
          <p14:tracePt t="24903" x="8740775" y="3582988"/>
          <p14:tracePt t="24937" x="8740775" y="3570288"/>
          <p14:tracePt t="24944" x="8755063" y="3570288"/>
          <p14:tracePt t="24951" x="8755063" y="3556000"/>
          <p14:tracePt t="24962" x="8767763" y="3556000"/>
          <p14:tracePt t="24980" x="8782050" y="3556000"/>
          <p14:tracePt t="25007" x="8794750" y="3543300"/>
          <p14:tracePt t="25028" x="8809038" y="3543300"/>
          <p14:tracePt t="25035" x="8809038" y="3529013"/>
          <p14:tracePt t="25045" x="8821738" y="3529013"/>
          <p14:tracePt t="25063" x="8834438" y="3516313"/>
          <p14:tracePt t="25079" x="8848725" y="3516313"/>
          <p14:tracePt t="25095" x="8861425" y="3516313"/>
          <p14:tracePt t="25119" x="8875713" y="3516313"/>
          <p14:tracePt t="25132" x="8888413" y="3516313"/>
          <p14:tracePt t="25146" x="8902700" y="3516313"/>
          <p14:tracePt t="25168" x="8915400" y="3516313"/>
          <p14:tracePt t="25217" x="8929688" y="3516313"/>
          <p14:tracePt t="25803" x="8915400" y="3516313"/>
          <p14:tracePt t="25810" x="8902700" y="3516313"/>
          <p14:tracePt t="25817" x="8888413" y="3516313"/>
          <p14:tracePt t="25828" x="8888413" y="3502025"/>
          <p14:tracePt t="25845" x="8875713" y="3502025"/>
          <p14:tracePt t="25845" x="8861425" y="3489325"/>
          <p14:tracePt t="25862" x="8848725" y="3489325"/>
          <p14:tracePt t="25878" x="8834438" y="3489325"/>
          <p14:tracePt t="25895" x="8821738" y="3489325"/>
          <p14:tracePt t="25912" x="8809038" y="3476625"/>
          <p14:tracePt t="25929" x="8794750" y="3449638"/>
          <p14:tracePt t="25950" x="8794750" y="3435350"/>
          <p14:tracePt t="25963" x="8794750" y="3422650"/>
          <p14:tracePt t="25984" x="8794750" y="3408363"/>
          <p14:tracePt t="26124" x="8809038" y="3408363"/>
          <p14:tracePt t="26138" x="8821738" y="3408363"/>
          <p14:tracePt t="26152" x="8834438" y="3408363"/>
          <p14:tracePt t="27231" x="8755063" y="3381375"/>
          <p14:tracePt t="27237" x="8566150" y="3341688"/>
          <p14:tracePt t="27245" x="8339138" y="3302000"/>
          <p14:tracePt t="27260" x="7800975" y="3208338"/>
          <p14:tracePt t="27277" x="6915150" y="3086100"/>
          <p14:tracePt t="27294" x="5638800" y="2952750"/>
          <p14:tracePt t="27311" x="4833938" y="2898775"/>
          <p14:tracePt t="27328" x="4256088" y="2871788"/>
          <p14:tracePt t="27328" x="3921125" y="2859088"/>
          <p14:tracePt t="27344" x="3382963" y="2832100"/>
          <p14:tracePt t="27361" x="2873375" y="2832100"/>
          <p14:tracePt t="27377" x="2174875" y="2859088"/>
          <p14:tracePt t="27394" x="1798638" y="2886075"/>
          <p14:tracePt t="27411" x="1503363" y="2898775"/>
          <p14:tracePt t="27411" x="1409700" y="2925763"/>
          <p14:tracePt t="27427" x="1208088" y="2952750"/>
          <p14:tracePt t="27444" x="1087438" y="2992438"/>
          <p14:tracePt t="27461" x="939800" y="3019425"/>
          <p14:tracePt t="27477" x="819150" y="3046413"/>
          <p14:tracePt t="27494" x="684213" y="3100388"/>
          <p14:tracePt t="27510" x="509588" y="3140075"/>
          <p14:tracePt t="27527" x="403225" y="3181350"/>
          <p14:tracePt t="27544" x="334963" y="3194050"/>
          <p14:tracePt t="27544" x="309563" y="3208338"/>
          <p14:tracePt t="27560" x="268288" y="3208338"/>
          <p14:tracePt t="27577" x="241300" y="3208338"/>
          <p14:tracePt t="27593" x="214313" y="3208338"/>
          <p14:tracePt t="27610" x="187325" y="3208338"/>
          <p14:tracePt t="27627" x="147638" y="3233738"/>
          <p14:tracePt t="27644" x="107950" y="3260725"/>
          <p14:tracePt t="27660" x="80963" y="3287713"/>
          <p14:tracePt t="27677" x="39688" y="3302000"/>
          <p14:tracePt t="27694" x="26988" y="3302000"/>
          <p14:tracePt t="27710" x="0" y="3328988"/>
          <p14:tracePt t="27970" x="0" y="3624263"/>
          <p14:tracePt t="27984" x="12700" y="3636963"/>
          <p14:tracePt t="27991" x="12700" y="3649663"/>
          <p14:tracePt t="27998" x="26988" y="3663950"/>
          <p14:tracePt t="28012" x="26988" y="3676650"/>
          <p14:tracePt t="28026" x="39688" y="3690938"/>
          <p14:tracePt t="28044" x="39688" y="3703638"/>
          <p14:tracePt t="28060" x="53975" y="3703638"/>
          <p14:tracePt t="28061" x="66675" y="3703638"/>
          <p14:tracePt t="28082" x="80963" y="3703638"/>
          <p14:tracePt t="28093" x="93663" y="3703638"/>
          <p14:tracePt t="28110" x="120650" y="3703638"/>
          <p14:tracePt t="28126" x="134938" y="3703638"/>
          <p14:tracePt t="28144" x="174625" y="3717925"/>
          <p14:tracePt t="28160" x="268288" y="3730625"/>
          <p14:tracePt t="28177" x="322263" y="3744913"/>
          <p14:tracePt t="28193" x="376238" y="3771900"/>
          <p14:tracePt t="28194" x="403225" y="3784600"/>
          <p14:tracePt t="28210" x="469900" y="3797300"/>
          <p14:tracePt t="28227" x="550863" y="3838575"/>
          <p14:tracePt t="28243" x="604838" y="3851275"/>
          <p14:tracePt t="28244" x="617538" y="3851275"/>
          <p14:tracePt t="28260" x="698500" y="3865563"/>
          <p14:tracePt t="28276" x="725488" y="3878263"/>
          <p14:tracePt t="28293" x="779463" y="3878263"/>
          <p14:tracePt t="28310" x="804863" y="3892550"/>
          <p14:tracePt t="28326" x="819150" y="3905250"/>
          <p14:tracePt t="28343" x="846138" y="3905250"/>
          <p14:tracePt t="28360" x="858838" y="3905250"/>
          <p14:tracePt t="28376" x="873125" y="3919538"/>
          <p14:tracePt t="28393" x="885825" y="3919538"/>
          <p14:tracePt t="28410" x="900113" y="3919538"/>
          <p14:tracePt t="28426" x="900113" y="3932238"/>
          <p14:tracePt t="28466" x="900113" y="3944938"/>
          <p14:tracePt t="28536" x="912813" y="3944938"/>
          <p14:tracePt t="28571" x="927100" y="3944938"/>
          <p14:tracePt t="28585" x="939800" y="3944938"/>
          <p14:tracePt t="28599" x="954088" y="3944938"/>
          <p14:tracePt t="28612" x="966788" y="3944938"/>
          <p14:tracePt t="28627" x="979488" y="3944938"/>
          <p14:tracePt t="28634" x="993775" y="3959225"/>
          <p14:tracePt t="28643" x="1020763" y="3959225"/>
          <p14:tracePt t="28659" x="1087438" y="3959225"/>
          <p14:tracePt t="28676" x="1222375" y="3959225"/>
          <p14:tracePt t="28693" x="1301750" y="3959225"/>
          <p14:tracePt t="28710" x="1370013" y="3944938"/>
          <p14:tracePt t="28710" x="1423988" y="3944938"/>
          <p14:tracePt t="28726" x="1490663" y="3932238"/>
          <p14:tracePt t="28743" x="1544638" y="3919538"/>
          <p14:tracePt t="28760" x="1598613" y="3905250"/>
          <p14:tracePt t="28760" x="1624013" y="3905250"/>
          <p14:tracePt t="28776" x="1677988" y="3892550"/>
          <p14:tracePt t="28793" x="1746250" y="3878263"/>
          <p14:tracePt t="28809" x="1852613" y="3878263"/>
          <p14:tracePt t="28826" x="1920875" y="3878263"/>
          <p14:tracePt t="28843" x="2027238" y="3878263"/>
          <p14:tracePt t="28859" x="2068513" y="3878263"/>
          <p14:tracePt t="28876" x="2135188" y="3878263"/>
          <p14:tracePt t="28893" x="2189163" y="3878263"/>
          <p14:tracePt t="28909" x="2216150" y="3878263"/>
          <p14:tracePt t="28926" x="2243138" y="3878263"/>
          <p14:tracePt t="28943" x="2268538" y="3878263"/>
          <p14:tracePt t="28959" x="2295525" y="3878263"/>
          <p14:tracePt t="28976" x="2309813" y="3865563"/>
          <p14:tracePt t="29381" x="2376488" y="3865563"/>
          <p14:tracePt t="29388" x="2484438" y="3865563"/>
          <p14:tracePt t="29395" x="2565400" y="3865563"/>
          <p14:tracePt t="29409" x="2671763" y="3865563"/>
          <p14:tracePt t="29409" x="2792413" y="3851275"/>
          <p14:tracePt t="29425" x="3060700" y="3824288"/>
          <p14:tracePt t="29442" x="3330575" y="3824288"/>
          <p14:tracePt t="29459" x="3746500" y="3824288"/>
          <p14:tracePt t="29476" x="4014788" y="3824288"/>
          <p14:tracePt t="29492" x="4418013" y="3824288"/>
          <p14:tracePt t="29509" x="4605338" y="3824288"/>
          <p14:tracePt t="29525" x="4713288" y="3824288"/>
          <p14:tracePt t="29542" x="4819650" y="3824288"/>
          <p14:tracePt t="29559" x="4873625" y="3824288"/>
          <p14:tracePt t="29575" x="4900613" y="3824288"/>
          <p14:tracePt t="29576" x="4914900" y="3824288"/>
          <p14:tracePt t="29592" x="4927600" y="3824288"/>
          <p14:tracePt t="29962" x="4954588" y="3824288"/>
          <p14:tracePt t="29969" x="5021263" y="3824288"/>
          <p14:tracePt t="29976" x="5062538" y="3838575"/>
          <p14:tracePt t="29992" x="5210175" y="3851275"/>
          <p14:tracePt t="30008" x="5357813" y="3878263"/>
          <p14:tracePt t="30025" x="5545138" y="3905250"/>
          <p14:tracePt t="30025" x="5638800" y="3919538"/>
          <p14:tracePt t="30042" x="5786438" y="3932238"/>
          <p14:tracePt t="30058" x="5908675" y="3944938"/>
          <p14:tracePt t="30075" x="6056313" y="3959225"/>
          <p14:tracePt t="30092" x="6122988" y="3986213"/>
          <p14:tracePt t="30108" x="6189663" y="3986213"/>
          <p14:tracePt t="30109" x="6216650" y="3986213"/>
          <p14:tracePt t="30125" x="6270625" y="3986213"/>
          <p14:tracePt t="30142" x="6297613" y="3986213"/>
          <p14:tracePt t="30158" x="6324600" y="3986213"/>
          <p14:tracePt t="30175" x="6351588" y="3986213"/>
          <p14:tracePt t="30191" x="6364288" y="3986213"/>
          <p14:tracePt t="30192" x="6378575" y="3986213"/>
          <p14:tracePt t="30220" x="6391275" y="3986213"/>
          <p14:tracePt t="30234" x="6405563" y="3986213"/>
          <p14:tracePt t="30255" x="6418263" y="3986213"/>
          <p14:tracePt t="30269" x="6430963" y="3986213"/>
          <p14:tracePt t="30500" x="6430963" y="3971925"/>
          <p14:tracePt t="30528" x="6418263" y="3959225"/>
          <p14:tracePt t="30534" x="6405563" y="3959225"/>
          <p14:tracePt t="30542" x="6405563" y="3944938"/>
          <p14:tracePt t="30558" x="6391275" y="3944938"/>
          <p14:tracePt t="30574" x="6364288" y="3944938"/>
          <p14:tracePt t="30591" x="6324600" y="3944938"/>
          <p14:tracePt t="30608" x="6310313" y="3944938"/>
          <p14:tracePt t="30624" x="6283325" y="3944938"/>
          <p14:tracePt t="30641" x="6243638" y="3944938"/>
          <p14:tracePt t="30658" x="6230938" y="3944938"/>
          <p14:tracePt t="30674" x="6216650" y="3944938"/>
          <p14:tracePt t="30675" x="6203950" y="3944938"/>
          <p14:tracePt t="30691" x="6176963" y="3944938"/>
          <p14:tracePt t="30708" x="6162675" y="3944938"/>
          <p14:tracePt t="30724" x="6135688" y="3944938"/>
          <p14:tracePt t="30741" x="6122988" y="3944938"/>
          <p14:tracePt t="30757" x="6108700" y="3944938"/>
          <p14:tracePt t="30774" x="6096000" y="3944938"/>
          <p14:tracePt t="30791" x="6083300" y="3944938"/>
          <p14:tracePt t="31052" x="6096000" y="3944938"/>
          <p14:tracePt t="31065" x="6108700" y="3944938"/>
          <p14:tracePt t="31072" x="6122988" y="3944938"/>
          <p14:tracePt t="31079" x="6135688" y="3944938"/>
          <p14:tracePt t="31093" x="6149975" y="3944938"/>
          <p14:tracePt t="31108" x="6162675" y="3944938"/>
          <p14:tracePt t="31124" x="6189663" y="3944938"/>
          <p14:tracePt t="31141" x="6216650" y="3944938"/>
          <p14:tracePt t="31157" x="6270625" y="3944938"/>
          <p14:tracePt t="31174" x="6337300" y="3944938"/>
          <p14:tracePt t="31191" x="6511925" y="3919538"/>
          <p14:tracePt t="31207" x="6632575" y="3919538"/>
          <p14:tracePt t="31224" x="6727825" y="3919538"/>
          <p14:tracePt t="31241" x="6875463" y="3892550"/>
          <p14:tracePt t="31257" x="6981825" y="3878263"/>
          <p14:tracePt t="31274" x="7089775" y="3851275"/>
          <p14:tracePt t="31290" x="7197725" y="3851275"/>
          <p14:tracePt t="31307" x="7250113" y="3851275"/>
          <p14:tracePt t="31324" x="7304088" y="3851275"/>
          <p14:tracePt t="31325" x="7318375" y="3851275"/>
          <p14:tracePt t="31340" x="7345363" y="3851275"/>
          <p14:tracePt t="31357" x="7372350" y="3851275"/>
          <p14:tracePt t="31374" x="7424738" y="3878263"/>
          <p14:tracePt t="31390" x="7451725" y="3892550"/>
          <p14:tracePt t="31408" x="7505700" y="3919538"/>
          <p14:tracePt t="31424" x="7532688" y="3944938"/>
          <p14:tracePt t="31441" x="7545388" y="3959225"/>
          <p14:tracePt t="31457" x="7572375" y="3986213"/>
          <p14:tracePt t="31474" x="7599363" y="3986213"/>
          <p14:tracePt t="31491" x="7613650" y="3998913"/>
          <p14:tracePt t="31512" x="7626350" y="3998913"/>
          <p14:tracePt t="31533" x="7640638" y="3998913"/>
          <p14:tracePt t="31547" x="7653338" y="3998913"/>
          <p14:tracePt t="31561" x="7667625" y="3998913"/>
          <p14:tracePt t="31575" x="7680325" y="3998913"/>
          <p14:tracePt t="31596" x="7694613" y="3998913"/>
          <p14:tracePt t="31607" x="7694613" y="3986213"/>
          <p14:tracePt t="31624" x="7694613" y="3971925"/>
          <p14:tracePt t="31640" x="7707313" y="3959225"/>
          <p14:tracePt t="31657" x="7734300" y="3944938"/>
          <p14:tracePt t="31674" x="7747000" y="3932238"/>
          <p14:tracePt t="31690" x="7761288" y="3932238"/>
          <p14:tracePt t="31707" x="7773988" y="3919538"/>
          <p14:tracePt t="31723" x="7773988" y="3905250"/>
          <p14:tracePt t="31740" x="7788275" y="3905250"/>
          <p14:tracePt t="31777" x="7800975" y="3905250"/>
          <p14:tracePt t="31896" x="7815263" y="3905250"/>
          <p14:tracePt t="31932" x="7815263" y="3892550"/>
          <p14:tracePt t="31952" x="7827963" y="3892550"/>
          <p14:tracePt t="31987" x="7827963" y="3878263"/>
          <p14:tracePt t="32001" x="7842250" y="3878263"/>
          <p14:tracePt t="32079" x="7854950" y="3878263"/>
          <p14:tracePt t="32127" x="7867650" y="3878263"/>
          <p14:tracePt t="32141" x="7881938" y="3878263"/>
          <p14:tracePt t="32154" x="7894638" y="3878263"/>
          <p14:tracePt t="32175" x="7908925" y="3878263"/>
          <p14:tracePt t="32190" x="7921625" y="3878263"/>
          <p14:tracePt t="32203" x="7935913" y="3878263"/>
          <p14:tracePt t="32239" x="7948613" y="3878263"/>
          <p14:tracePt t="32259" x="7962900" y="3878263"/>
          <p14:tracePt t="32274" x="7975600" y="3878263"/>
          <p14:tracePt t="32287" x="7989888" y="3878263"/>
          <p14:tracePt t="32308" x="8002588" y="3878263"/>
          <p14:tracePt t="32455" x="7989888" y="3878263"/>
          <p14:tracePt t="32469" x="7975600" y="3878263"/>
          <p14:tracePt t="32476" x="7975600" y="3865563"/>
          <p14:tracePt t="32490" x="7962900" y="3865563"/>
          <p14:tracePt t="32506" x="7948613" y="3865563"/>
          <p14:tracePt t="32525" x="7935913" y="3865563"/>
          <p14:tracePt t="32539" x="7908925" y="3865563"/>
          <p14:tracePt t="32556" x="7881938" y="3865563"/>
          <p14:tracePt t="32573" x="7842250" y="3865563"/>
          <p14:tracePt t="32589" x="7800975" y="3865563"/>
          <p14:tracePt t="32606" x="7734300" y="3878263"/>
          <p14:tracePt t="32623" x="7640638" y="3878263"/>
          <p14:tracePt t="32639" x="7466013" y="3892550"/>
          <p14:tracePt t="32656" x="7008813" y="3892550"/>
          <p14:tracePt t="32657" x="6526213" y="3878263"/>
          <p14:tracePt t="32673" x="5291138" y="3824288"/>
          <p14:tracePt t="32690" x="4592638" y="3771900"/>
          <p14:tracePt t="32706" x="3921125" y="3730625"/>
          <p14:tracePt t="32723" x="3571875" y="3730625"/>
          <p14:tracePt t="32739" x="3276600" y="3730625"/>
          <p14:tracePt t="32756" x="2792413" y="3730625"/>
          <p14:tracePt t="32773" x="2538413" y="3771900"/>
          <p14:tracePt t="32789" x="2390775" y="3784600"/>
          <p14:tracePt t="32790" x="2336800" y="3784600"/>
          <p14:tracePt t="32806" x="2243138" y="3797300"/>
          <p14:tracePt t="32823" x="2174875" y="3811588"/>
          <p14:tracePt t="32839" x="2093913" y="3824288"/>
          <p14:tracePt t="32856" x="2054225" y="3824288"/>
          <p14:tracePt t="32873" x="2027238" y="3851275"/>
          <p14:tracePt t="32873" x="2014538" y="3865563"/>
          <p14:tracePt t="32889" x="1960563" y="3892550"/>
          <p14:tracePt t="32906" x="1933575" y="3905250"/>
          <p14:tracePt t="32923" x="1906588" y="3919538"/>
          <p14:tracePt t="32939" x="1893888" y="3944938"/>
          <p14:tracePt t="32956" x="1866900" y="3959225"/>
          <p14:tracePt t="32972" x="1839913" y="4013200"/>
          <p14:tracePt t="32989" x="1812925" y="4052888"/>
          <p14:tracePt t="33006" x="1798638" y="4092575"/>
          <p14:tracePt t="33006" x="1785938" y="4106863"/>
          <p14:tracePt t="33022" x="1771650" y="4146550"/>
          <p14:tracePt t="33039" x="1746250" y="4160838"/>
          <p14:tracePt t="33056" x="1704975" y="4214813"/>
          <p14:tracePt t="33072" x="1692275" y="4254500"/>
          <p14:tracePt t="33089" x="1677988" y="4267200"/>
          <p14:tracePt t="33090" x="1665288" y="4281488"/>
          <p14:tracePt t="33106" x="1638300" y="4308475"/>
          <p14:tracePt t="33123" x="1624013" y="4335463"/>
          <p14:tracePt t="33139" x="1611313" y="4348163"/>
          <p14:tracePt t="33156" x="1598613" y="4348163"/>
          <p14:tracePt t="33172" x="1584325" y="4362450"/>
          <p14:tracePt t="33189" x="1584325" y="4375150"/>
          <p14:tracePt t="33206" x="1584325" y="4387850"/>
          <p14:tracePt t="33223" x="1584325" y="4402138"/>
          <p14:tracePt t="33272" x="1598613" y="4402138"/>
          <p14:tracePt t="33307" x="1611313" y="4402138"/>
          <p14:tracePt t="33321" x="1624013" y="4402138"/>
          <p14:tracePt t="33335" x="1638300" y="4402138"/>
          <p14:tracePt t="33341" x="1651000" y="4402138"/>
          <p14:tracePt t="33356" x="1665288" y="4402138"/>
          <p14:tracePt t="33356" x="1677988" y="4402138"/>
          <p14:tracePt t="33376" x="1692275" y="4402138"/>
          <p14:tracePt t="33389" x="1704975" y="4402138"/>
          <p14:tracePt t="33405" x="1746250" y="4375150"/>
          <p14:tracePt t="33422" x="1758950" y="4375150"/>
          <p14:tracePt t="33439" x="1825625" y="4375150"/>
          <p14:tracePt t="33455" x="1906588" y="4375150"/>
          <p14:tracePt t="33472" x="2027238" y="4375150"/>
          <p14:tracePt t="33489" x="2255838" y="4387850"/>
          <p14:tracePt t="33505" x="2376488" y="4387850"/>
          <p14:tracePt t="33522" x="2524125" y="4402138"/>
          <p14:tracePt t="33523" x="2578100" y="4402138"/>
          <p14:tracePt t="33539" x="2698750" y="4414838"/>
          <p14:tracePt t="33555" x="2806700" y="4429125"/>
          <p14:tracePt t="33572" x="2873375" y="4441825"/>
          <p14:tracePt t="33573" x="2900363" y="4441825"/>
          <p14:tracePt t="33588" x="2940050" y="4456113"/>
          <p14:tracePt t="33605" x="2981325" y="4456113"/>
          <p14:tracePt t="33622" x="3021013" y="4456113"/>
          <p14:tracePt t="33639" x="3048000" y="4456113"/>
          <p14:tracePt t="33655" x="3074988" y="4456113"/>
          <p14:tracePt t="33677" x="3087688" y="4456113"/>
          <p14:tracePt t="33690" x="3101975" y="4441825"/>
          <p14:tracePt t="33705" x="3101975" y="4429125"/>
          <p14:tracePt t="34111" x="3208338" y="4429125"/>
          <p14:tracePt t="34118" x="3370263" y="4429125"/>
          <p14:tracePt t="34125" x="3557588" y="4429125"/>
          <p14:tracePt t="34139" x="3867150" y="4456113"/>
          <p14:tracePt t="34155" x="4135438" y="4456113"/>
          <p14:tracePt t="34172" x="4376738" y="4468813"/>
          <p14:tracePt t="34188" x="4659313" y="4468813"/>
          <p14:tracePt t="34205" x="4833938" y="4468813"/>
          <p14:tracePt t="34222" x="4954588" y="4468813"/>
          <p14:tracePt t="34222" x="5008563" y="4456113"/>
          <p14:tracePt t="34238" x="5129213" y="4441825"/>
          <p14:tracePt t="34255" x="5249863" y="4441825"/>
          <p14:tracePt t="34272" x="5357813" y="4441825"/>
          <p14:tracePt t="34272" x="5411788" y="4441825"/>
          <p14:tracePt t="34288" x="5532438" y="4441825"/>
          <p14:tracePt t="34305" x="5680075" y="4441825"/>
          <p14:tracePt t="34321" x="5840413" y="4441825"/>
          <p14:tracePt t="34338" x="5961063" y="4441825"/>
          <p14:tracePt t="34355" x="6108700" y="4441825"/>
          <p14:tracePt t="34355" x="6189663" y="4456113"/>
          <p14:tracePt t="34371" x="6337300" y="4456113"/>
          <p14:tracePt t="34388" x="6457950" y="4468813"/>
          <p14:tracePt t="34405" x="6565900" y="4468813"/>
          <p14:tracePt t="34421" x="6632575" y="4468813"/>
          <p14:tracePt t="34438" x="6673850" y="4468813"/>
          <p14:tracePt t="34439" x="6700838" y="4468813"/>
          <p14:tracePt t="34454" x="6727825" y="4468813"/>
          <p14:tracePt t="34471" x="6740525" y="4468813"/>
          <p14:tracePt t="34970" x="6727825" y="4468813"/>
          <p14:tracePt t="34976" x="6673850" y="4468813"/>
          <p14:tracePt t="34987" x="6646863" y="4456113"/>
          <p14:tracePt t="35005" x="6565900" y="4441825"/>
          <p14:tracePt t="35005" x="6526213" y="4441825"/>
          <p14:tracePt t="35021" x="6430963" y="4414838"/>
          <p14:tracePt t="35037" x="6364288" y="4387850"/>
          <p14:tracePt t="35054" x="6310313" y="4375150"/>
          <p14:tracePt t="35071" x="6270625" y="4362450"/>
          <p14:tracePt t="35088" x="6256338" y="4348163"/>
          <p14:tracePt t="35104" x="6230938" y="4335463"/>
          <p14:tracePt t="35121" x="6216650" y="4335463"/>
          <p14:tracePt t="35138" x="6203950" y="4335463"/>
          <p14:tracePt t="35431" x="6216650" y="4335463"/>
          <p14:tracePt t="35438" x="6216650" y="4348163"/>
          <p14:tracePt t="35444" x="6230938" y="4348163"/>
          <p14:tracePt t="35454" x="6243638" y="4348163"/>
          <p14:tracePt t="35471" x="6256338" y="4362450"/>
          <p14:tracePt t="35487" x="6283325" y="4375150"/>
          <p14:tracePt t="35504" x="6310313" y="4387850"/>
          <p14:tracePt t="35521" x="6337300" y="4387850"/>
          <p14:tracePt t="35537" x="6351588" y="4387850"/>
          <p14:tracePt t="35554" x="6378575" y="4387850"/>
          <p14:tracePt t="35571" x="6405563" y="4387850"/>
          <p14:tracePt t="35587" x="6418263" y="4387850"/>
          <p14:tracePt t="35604" x="6445250" y="4387850"/>
          <p14:tracePt t="35620" x="6499225" y="4387850"/>
          <p14:tracePt t="35637" x="6511925" y="4387850"/>
          <p14:tracePt t="35654" x="6553200" y="4387850"/>
          <p14:tracePt t="35654" x="6565900" y="4387850"/>
          <p14:tracePt t="35670" x="6619875" y="4387850"/>
          <p14:tracePt t="35687" x="6646863" y="4387850"/>
          <p14:tracePt t="35704" x="6727825" y="4387850"/>
          <p14:tracePt t="35721" x="6794500" y="4387850"/>
          <p14:tracePt t="35737" x="6861175" y="4387850"/>
          <p14:tracePt t="35754" x="6875463" y="4387850"/>
          <p14:tracePt t="35771" x="6888163" y="4387850"/>
          <p14:tracePt t="36129" x="6915150" y="4387850"/>
          <p14:tracePt t="36135" x="6981825" y="4387850"/>
          <p14:tracePt t="36142" x="7008813" y="4387850"/>
          <p14:tracePt t="36153" x="7050088" y="4387850"/>
          <p14:tracePt t="36170" x="7129463" y="4387850"/>
          <p14:tracePt t="36187" x="7170738" y="4387850"/>
          <p14:tracePt t="36203" x="7210425" y="4387850"/>
          <p14:tracePt t="36220" x="7264400" y="4387850"/>
          <p14:tracePt t="36237" x="7277100" y="4387850"/>
          <p14:tracePt t="36253" x="7304088" y="4387850"/>
          <p14:tracePt t="36254" x="7318375" y="4387850"/>
          <p14:tracePt t="36270" x="7345363" y="4387850"/>
          <p14:tracePt t="36289" x="7358063" y="4375150"/>
          <p14:tracePt t="36304" x="7385050" y="4375150"/>
          <p14:tracePt t="36320" x="7412038" y="4362450"/>
          <p14:tracePt t="36338" x="7424738" y="4362450"/>
          <p14:tracePt t="36353" x="7439025" y="4362450"/>
          <p14:tracePt t="36370" x="7451725" y="4362450"/>
          <p14:tracePt t="36386" x="7466013" y="4362450"/>
          <p14:tracePt t="36403" x="7478713" y="4362450"/>
          <p14:tracePt t="36420" x="7493000" y="4362450"/>
          <p14:tracePt t="36443" x="7505700" y="4362450"/>
          <p14:tracePt t="36464" x="7519988" y="4362450"/>
          <p14:tracePt t="36477" x="7532688" y="4362450"/>
          <p14:tracePt t="36491" x="7545388" y="4362450"/>
          <p14:tracePt t="36513" x="7559675" y="4362450"/>
          <p14:tracePt t="36526" x="7572375" y="4362450"/>
          <p14:tracePt t="36547" x="7586663" y="4362450"/>
          <p14:tracePt t="36554" x="7599363" y="4362450"/>
          <p14:tracePt t="36569" x="7613650" y="4362450"/>
          <p14:tracePt t="36586" x="7640638" y="4362450"/>
          <p14:tracePt t="36603" x="7667625" y="4362450"/>
          <p14:tracePt t="36620" x="7680325" y="4362450"/>
          <p14:tracePt t="36636" x="7694613" y="4362450"/>
          <p14:tracePt t="36653" x="7707313" y="4362450"/>
          <p14:tracePt t="36670" x="7720013" y="4362450"/>
          <p14:tracePt t="36686" x="7734300" y="4362450"/>
          <p14:tracePt t="36715" x="7747000" y="4362450"/>
          <p14:tracePt t="36729" x="7761288" y="4362450"/>
          <p14:tracePt t="36750" x="7773988" y="4362450"/>
          <p14:tracePt t="36764" x="7788275" y="4362450"/>
          <p14:tracePt t="36862" x="7800975" y="4362450"/>
          <p14:tracePt t="37427" x="7815263" y="4362450"/>
          <p14:tracePt t="37441" x="7827963" y="4362450"/>
          <p14:tracePt t="37462" x="7842250" y="4362450"/>
          <p14:tracePt t="37476" x="7854950" y="4362450"/>
          <p14:tracePt t="37490" x="7867650" y="4362450"/>
          <p14:tracePt t="37519" x="7881938" y="4362450"/>
          <p14:tracePt t="37546" x="7881938" y="4375150"/>
          <p14:tracePt t="37560" x="7881938" y="4387850"/>
          <p14:tracePt t="37574" x="7867650" y="4387850"/>
          <p14:tracePt t="37581" x="7842250" y="4387850"/>
          <p14:tracePt t="37588" x="7788275" y="4387850"/>
          <p14:tracePt t="37602" x="7720013" y="4402138"/>
          <p14:tracePt t="37603" x="7667625" y="4402138"/>
          <p14:tracePt t="37619" x="7532688" y="4402138"/>
          <p14:tracePt t="37635" x="7372350" y="4402138"/>
          <p14:tracePt t="37652" x="6445250" y="4468813"/>
          <p14:tracePt t="37669" x="5210175" y="4562475"/>
          <p14:tracePt t="37686" x="4229100" y="4657725"/>
          <p14:tracePt t="37702" x="3879850" y="4683125"/>
          <p14:tracePt t="37719" x="3705225" y="4724400"/>
          <p14:tracePt t="37735" x="3571875" y="4737100"/>
          <p14:tracePt t="37752" x="3530600" y="4737100"/>
          <p14:tracePt t="38210" x="3611563" y="4751388"/>
          <p14:tracePt t="38216" x="3732213" y="4818063"/>
          <p14:tracePt t="38223" x="3827463" y="4872038"/>
          <p14:tracePt t="38235" x="3921125" y="4953000"/>
          <p14:tracePt t="38252" x="4149725" y="5194300"/>
          <p14:tracePt t="38268" x="4216400" y="5273675"/>
          <p14:tracePt t="38285" x="4243388" y="5341938"/>
          <p14:tracePt t="38301" x="4256088" y="5381625"/>
          <p14:tracePt t="38318" x="4229100" y="5408613"/>
          <p14:tracePt t="38335" x="4135438" y="5435600"/>
          <p14:tracePt t="38351" x="4014788" y="5435600"/>
          <p14:tracePt t="38368" x="3692525" y="5421313"/>
          <p14:tracePt t="38385" x="2752725" y="5221288"/>
          <p14:tracePt t="38402" x="2189163" y="5086350"/>
          <p14:tracePt t="38418" x="1719263" y="4953000"/>
          <p14:tracePt t="38419" x="1544638" y="4884738"/>
          <p14:tracePt t="38435" x="1235075" y="4778375"/>
          <p14:tracePt t="38452" x="1006475" y="4670425"/>
          <p14:tracePt t="38468" x="779463" y="4535488"/>
          <p14:tracePt t="38484" x="698500" y="4495800"/>
          <p14:tracePt t="38502" x="631825" y="4468813"/>
          <p14:tracePt t="38502" x="604838" y="4441825"/>
          <p14:tracePt t="38518" x="550863" y="4414838"/>
          <p14:tracePt t="38534" x="509588" y="4387850"/>
          <p14:tracePt t="38551" x="469900" y="4362450"/>
          <p14:tracePt t="38568" x="457200" y="4348163"/>
          <p14:tracePt t="38600" x="469900" y="4348163"/>
          <p14:tracePt t="38607" x="482600" y="4348163"/>
          <p14:tracePt t="38621" x="509588" y="4362450"/>
          <p14:tracePt t="38634" x="523875" y="4362450"/>
          <p14:tracePt t="38651" x="550863" y="4402138"/>
          <p14:tracePt t="38668" x="577850" y="4429125"/>
          <p14:tracePt t="38685" x="604838" y="4468813"/>
          <p14:tracePt t="38701" x="617538" y="4495800"/>
          <p14:tracePt t="38718" x="644525" y="4535488"/>
          <p14:tracePt t="38719" x="644525" y="4549775"/>
          <p14:tracePt t="38734" x="671513" y="4589463"/>
          <p14:tracePt t="38751" x="698500" y="4643438"/>
          <p14:tracePt t="38768" x="725488" y="4710113"/>
          <p14:tracePt t="38784" x="738188" y="4751388"/>
          <p14:tracePt t="38801" x="752475" y="4778375"/>
          <p14:tracePt t="38818" x="752475" y="4805363"/>
          <p14:tracePt t="38834" x="752475" y="4830763"/>
          <p14:tracePt t="38852" x="752475" y="4857750"/>
          <p14:tracePt t="38868" x="752475" y="4872038"/>
          <p14:tracePt t="38884" x="752475" y="4884738"/>
          <p14:tracePt t="38901" x="752475" y="4899025"/>
          <p14:tracePt t="38917" x="738188" y="4911725"/>
          <p14:tracePt t="38934" x="711200" y="4911725"/>
          <p14:tracePt t="38951" x="698500" y="4911725"/>
          <p14:tracePt t="38968" x="671513" y="4911725"/>
          <p14:tracePt t="38984" x="644525" y="4911725"/>
          <p14:tracePt t="38985" x="631825" y="4899025"/>
          <p14:tracePt t="39001" x="631825" y="4884738"/>
          <p14:tracePt t="39018" x="604838" y="4872038"/>
          <p14:tracePt t="39034" x="590550" y="4872038"/>
          <p14:tracePt t="39051" x="577850" y="4872038"/>
          <p14:tracePt t="39068" x="563563" y="4872038"/>
          <p14:tracePt t="39153" x="577850" y="4872038"/>
          <p14:tracePt t="39159" x="590550" y="4872038"/>
          <p14:tracePt t="39173" x="617538" y="4872038"/>
          <p14:tracePt t="39187" x="631825" y="4872038"/>
          <p14:tracePt t="39201" x="657225" y="4872038"/>
          <p14:tracePt t="39201" x="671513" y="4872038"/>
          <p14:tracePt t="39218" x="698500" y="4872038"/>
          <p14:tracePt t="39234" x="765175" y="4872038"/>
          <p14:tracePt t="39251" x="954088" y="4899025"/>
          <p14:tracePt t="39267" x="1154113" y="4965700"/>
          <p14:tracePt t="39284" x="1370013" y="5046663"/>
          <p14:tracePt t="39300" x="1598613" y="5167313"/>
          <p14:tracePt t="39317" x="1704975" y="5221288"/>
          <p14:tracePt t="39334" x="1852613" y="5287963"/>
          <p14:tracePt t="39351" x="1946275" y="5341938"/>
          <p14:tracePt t="39367" x="2000250" y="5354638"/>
          <p14:tracePt t="39368" x="2014538" y="5368925"/>
          <p14:tracePt t="39384" x="2041525" y="5368925"/>
          <p14:tracePt t="39401" x="2054225" y="5368925"/>
          <p14:tracePt t="51974" x="2108200" y="5260975"/>
          <p14:tracePt t="51981" x="2216150" y="5032375"/>
          <p14:tracePt t="51990" x="2336800" y="4791075"/>
          <p14:tracePt t="52007" x="2565400" y="4281488"/>
          <p14:tracePt t="52024" x="3222625" y="3019425"/>
          <p14:tracePt t="52040" x="3705225" y="2160588"/>
          <p14:tracePt t="52057" x="4041775" y="1584325"/>
          <p14:tracePt t="52058" x="4202113" y="1355725"/>
          <p14:tracePt t="52073" x="4471988" y="925513"/>
          <p14:tracePt t="52090" x="4713288" y="550863"/>
          <p14:tracePt t="52107" x="4900613" y="201613"/>
          <p14:tracePt t="52124" x="4981575" y="39688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20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Data Management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1B637E-860F-374E-8AC5-CC6AC2456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663951"/>
              </p:ext>
            </p:extLst>
          </p:nvPr>
        </p:nvGraphicFramePr>
        <p:xfrm>
          <a:off x="537535" y="1700808"/>
          <a:ext cx="8066912" cy="347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02">
                  <a:extLst>
                    <a:ext uri="{9D8B030D-6E8A-4147-A177-3AD203B41FA5}">
                      <a16:colId xmlns:a16="http://schemas.microsoft.com/office/drawing/2014/main" val="557190607"/>
                    </a:ext>
                  </a:extLst>
                </a:gridCol>
                <a:gridCol w="4570618">
                  <a:extLst>
                    <a:ext uri="{9D8B030D-6E8A-4147-A177-3AD203B41FA5}">
                      <a16:colId xmlns:a16="http://schemas.microsoft.com/office/drawing/2014/main" val="4004343273"/>
                    </a:ext>
                  </a:extLst>
                </a:gridCol>
                <a:gridCol w="1255746">
                  <a:extLst>
                    <a:ext uri="{9D8B030D-6E8A-4147-A177-3AD203B41FA5}">
                      <a16:colId xmlns:a16="http://schemas.microsoft.com/office/drawing/2014/main" val="1287927028"/>
                    </a:ext>
                  </a:extLst>
                </a:gridCol>
                <a:gridCol w="1255746">
                  <a:extLst>
                    <a:ext uri="{9D8B030D-6E8A-4147-A177-3AD203B41FA5}">
                      <a16:colId xmlns:a16="http://schemas.microsoft.com/office/drawing/2014/main" val="3493488855"/>
                    </a:ext>
                  </a:extLst>
                </a:gridCol>
              </a:tblGrid>
              <a:tr h="620287">
                <a:tc>
                  <a:txBody>
                    <a:bodyPr/>
                    <a:lstStyle/>
                    <a:p>
                      <a:r>
                        <a:rPr lang="en-US" dirty="0"/>
                        <a:t>Module no.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of module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ECTS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Offered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0861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AC 651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Additional Course – Data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Max.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HWS/FSS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67848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DS 200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Sampling and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7098546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CS 500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Advanced Software Engineering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7119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CS 550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Algorithmics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FSS/HWS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8063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CS 600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Model-driven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94633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CS 651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Cryptography 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18840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CS 655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Cryptography 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9021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CS 662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Types and Programming Languages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458425"/>
                  </a:ext>
                </a:extLst>
              </a:tr>
            </a:tbl>
          </a:graphicData>
        </a:graphic>
      </p:graphicFrame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E31D46B5-3786-2E27-E02B-8D5B197DD7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98470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942">
        <p:fade/>
      </p:transition>
    </mc:Choice>
    <mc:Fallback xmlns="">
      <p:transition spd="med" advTm="1694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20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Data Management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1B637E-860F-374E-8AC5-CC6AC2456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94646"/>
              </p:ext>
            </p:extLst>
          </p:nvPr>
        </p:nvGraphicFramePr>
        <p:xfrm>
          <a:off x="611560" y="1683472"/>
          <a:ext cx="8066912" cy="3121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02">
                  <a:extLst>
                    <a:ext uri="{9D8B030D-6E8A-4147-A177-3AD203B41FA5}">
                      <a16:colId xmlns:a16="http://schemas.microsoft.com/office/drawing/2014/main" val="557190607"/>
                    </a:ext>
                  </a:extLst>
                </a:gridCol>
                <a:gridCol w="4570618">
                  <a:extLst>
                    <a:ext uri="{9D8B030D-6E8A-4147-A177-3AD203B41FA5}">
                      <a16:colId xmlns:a16="http://schemas.microsoft.com/office/drawing/2014/main" val="4004343273"/>
                    </a:ext>
                  </a:extLst>
                </a:gridCol>
                <a:gridCol w="1255746">
                  <a:extLst>
                    <a:ext uri="{9D8B030D-6E8A-4147-A177-3AD203B41FA5}">
                      <a16:colId xmlns:a16="http://schemas.microsoft.com/office/drawing/2014/main" val="1287927028"/>
                    </a:ext>
                  </a:extLst>
                </a:gridCol>
                <a:gridCol w="1255746">
                  <a:extLst>
                    <a:ext uri="{9D8B030D-6E8A-4147-A177-3AD203B41FA5}">
                      <a16:colId xmlns:a16="http://schemas.microsoft.com/office/drawing/2014/main" val="1369088296"/>
                    </a:ext>
                  </a:extLst>
                </a:gridCol>
              </a:tblGrid>
              <a:tr h="620287">
                <a:tc>
                  <a:txBody>
                    <a:bodyPr/>
                    <a:lstStyle/>
                    <a:p>
                      <a:r>
                        <a:rPr lang="en-US" dirty="0"/>
                        <a:t>Module no.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of module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ECTS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Offered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0861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CS 664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Blockchain Security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67848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IE 663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Information Retrieval and Web Search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7119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IE 670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Web Data Integration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8063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IE 691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Information Retrieval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7994633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IE 683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Web Data Integration Project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218840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IS 556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Public Blockchain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6 (MMM*)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972189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MAC 570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Reinforcement Learning-Coding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Irreg.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61926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A9BAFD63-15A7-2466-D6D5-F347BCB680B9}"/>
              </a:ext>
            </a:extLst>
          </p:cNvPr>
          <p:cNvSpPr txBox="1"/>
          <p:nvPr/>
        </p:nvSpPr>
        <p:spPr>
          <a:xfrm>
            <a:off x="863588" y="507960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 For a detailed description, please see the module catalogue of the respective following degree programs: </a:t>
            </a:r>
            <a:endParaRPr lang="en-US" sz="1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MMM: M.Sc. Mannheim Master in Management: 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https://www.bwl.uni-mannheim.de/en/module-catalog-mmm/</a:t>
            </a:r>
            <a:endParaRPr lang="en-US" sz="12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pic>
        <p:nvPicPr>
          <p:cNvPr id="15" name="Audio 14">
            <a:hlinkClick r:id="" action="ppaction://media"/>
            <a:extLst>
              <a:ext uri="{FF2B5EF4-FFF2-40B4-BE49-F238E27FC236}">
                <a16:creationId xmlns:a16="http://schemas.microsoft.com/office/drawing/2014/main" id="{BD443EE6-FFE2-42E3-F64D-F7E9812F588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5358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806">
        <p:fade/>
      </p:transition>
    </mc:Choice>
    <mc:Fallback xmlns="">
      <p:transition spd="med" advTm="1380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20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Data Analytic Methods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7C1173-0020-9342-B6B9-772D24921E48}"/>
              </a:ext>
            </a:extLst>
          </p:cNvPr>
          <p:cNvSpPr/>
          <p:nvPr/>
        </p:nvSpPr>
        <p:spPr>
          <a:xfrm>
            <a:off x="755400" y="2085842"/>
            <a:ext cx="1611210" cy="4176464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A7663E-8B12-E14D-8016-6427AB67D71B}"/>
              </a:ext>
            </a:extLst>
          </p:cNvPr>
          <p:cNvSpPr/>
          <p:nvPr/>
        </p:nvSpPr>
        <p:spPr>
          <a:xfrm>
            <a:off x="2810677" y="2085842"/>
            <a:ext cx="1611210" cy="4176464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A08336-5432-1E41-9EBE-5AEF305C46B6}"/>
              </a:ext>
            </a:extLst>
          </p:cNvPr>
          <p:cNvSpPr/>
          <p:nvPr/>
        </p:nvSpPr>
        <p:spPr>
          <a:xfrm>
            <a:off x="4865954" y="2085842"/>
            <a:ext cx="1611210" cy="4176464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0B4CFF1-3DE7-4543-942D-764C4060A2A7}"/>
              </a:ext>
            </a:extLst>
          </p:cNvPr>
          <p:cNvSpPr/>
          <p:nvPr/>
        </p:nvSpPr>
        <p:spPr>
          <a:xfrm>
            <a:off x="6921230" y="2085842"/>
            <a:ext cx="1611210" cy="4176464"/>
          </a:xfrm>
          <a:prstGeom prst="rect">
            <a:avLst/>
          </a:prstGeom>
          <a:noFill/>
          <a:ln>
            <a:solidFill>
              <a:srgbClr val="0083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40253C-1FDF-5E48-8D7D-73F0E618E645}"/>
              </a:ext>
            </a:extLst>
          </p:cNvPr>
          <p:cNvSpPr/>
          <p:nvPr/>
        </p:nvSpPr>
        <p:spPr>
          <a:xfrm>
            <a:off x="4699451" y="2708920"/>
            <a:ext cx="19442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r>
              <a:rPr lang="en-US" dirty="0">
                <a:solidFill>
                  <a:srgbClr val="003056"/>
                </a:solidFill>
              </a:rPr>
              <a:t>M.A. Political Science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CCEC67-1881-9C4B-A408-522AF81E03C9}"/>
              </a:ext>
            </a:extLst>
          </p:cNvPr>
          <p:cNvSpPr/>
          <p:nvPr/>
        </p:nvSpPr>
        <p:spPr>
          <a:xfrm>
            <a:off x="6958483" y="2988231"/>
            <a:ext cx="15739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r>
              <a:rPr lang="en-US" dirty="0">
                <a:solidFill>
                  <a:srgbClr val="003056"/>
                </a:solidFill>
              </a:rPr>
              <a:t>M.A. Sociology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FB510F-FEF6-F547-AE02-DCD5B4828096}"/>
              </a:ext>
            </a:extLst>
          </p:cNvPr>
          <p:cNvSpPr/>
          <p:nvPr/>
        </p:nvSpPr>
        <p:spPr>
          <a:xfrm>
            <a:off x="2637232" y="2973745"/>
            <a:ext cx="19627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r>
              <a:rPr lang="en-US" dirty="0">
                <a:solidFill>
                  <a:srgbClr val="003056"/>
                </a:solidFill>
              </a:rPr>
              <a:t>M.Sc. Mathematics in Business and Economics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0E8A38-E69B-FB4F-976D-3A45CBD2C8DD}"/>
              </a:ext>
            </a:extLst>
          </p:cNvPr>
          <p:cNvSpPr/>
          <p:nvPr/>
        </p:nvSpPr>
        <p:spPr>
          <a:xfrm>
            <a:off x="735792" y="2988231"/>
            <a:ext cx="1650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endParaRPr lang="en-US" dirty="0">
              <a:solidFill>
                <a:srgbClr val="003056"/>
              </a:solidFill>
            </a:endParaRPr>
          </a:p>
          <a:p>
            <a:pPr algn="ctr"/>
            <a:r>
              <a:rPr lang="en-US" dirty="0">
                <a:solidFill>
                  <a:srgbClr val="003056"/>
                </a:solidFill>
              </a:rPr>
              <a:t>M.Sc. Business Informatics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A629DD-2420-ED4E-B507-D984D5965A16}"/>
              </a:ext>
            </a:extLst>
          </p:cNvPr>
          <p:cNvSpPr/>
          <p:nvPr/>
        </p:nvSpPr>
        <p:spPr>
          <a:xfrm>
            <a:off x="2820480" y="4491117"/>
            <a:ext cx="159160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Reinforcement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Mathematics and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003056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5F9103-2739-F84E-A895-431AD0E7F269}"/>
              </a:ext>
            </a:extLst>
          </p:cNvPr>
          <p:cNvSpPr/>
          <p:nvPr/>
        </p:nvSpPr>
        <p:spPr>
          <a:xfrm>
            <a:off x="768675" y="4491117"/>
            <a:ext cx="15846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Deep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Web Mining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Image Processing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B193507-2F6F-364D-8A6F-46E34B015D54}"/>
              </a:ext>
            </a:extLst>
          </p:cNvPr>
          <p:cNvSpPr/>
          <p:nvPr/>
        </p:nvSpPr>
        <p:spPr>
          <a:xfrm>
            <a:off x="4865953" y="4491117"/>
            <a:ext cx="16112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Advanced Quantitative Methods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435D1DE-DBF8-2340-A6ED-C304AF71A1C4}"/>
              </a:ext>
            </a:extLst>
          </p:cNvPr>
          <p:cNvSpPr/>
          <p:nvPr/>
        </p:nvSpPr>
        <p:spPr>
          <a:xfrm>
            <a:off x="6939856" y="4491117"/>
            <a:ext cx="161121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Longitudinal Data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Research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3056"/>
                </a:solidFill>
              </a:rPr>
              <a:t>Cross Sectional Data Analysis</a:t>
            </a:r>
          </a:p>
        </p:txBody>
      </p:sp>
      <p:pic>
        <p:nvPicPr>
          <p:cNvPr id="22" name="Graphic 21" descr="Web design">
            <a:extLst>
              <a:ext uri="{FF2B5EF4-FFF2-40B4-BE49-F238E27FC236}">
                <a16:creationId xmlns:a16="http://schemas.microsoft.com/office/drawing/2014/main" id="{F46A16D1-5DFD-444D-B038-53F4E44D6C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03805" y="2348880"/>
            <a:ext cx="914400" cy="914400"/>
          </a:xfrm>
          <a:prstGeom prst="rect">
            <a:avLst/>
          </a:prstGeom>
        </p:spPr>
      </p:pic>
      <p:pic>
        <p:nvPicPr>
          <p:cNvPr id="25" name="Graphic 24" descr="Mathematics">
            <a:extLst>
              <a:ext uri="{FF2B5EF4-FFF2-40B4-BE49-F238E27FC236}">
                <a16:creationId xmlns:a16="http://schemas.microsoft.com/office/drawing/2014/main" id="{6E6DD273-57DF-7D46-BB0E-85218BA6BE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217705" y="2408907"/>
            <a:ext cx="807254" cy="807254"/>
          </a:xfrm>
          <a:prstGeom prst="rect">
            <a:avLst/>
          </a:prstGeom>
        </p:spPr>
      </p:pic>
      <p:pic>
        <p:nvPicPr>
          <p:cNvPr id="27" name="Graphic 26" descr="Cycle with people">
            <a:extLst>
              <a:ext uri="{FF2B5EF4-FFF2-40B4-BE49-F238E27FC236}">
                <a16:creationId xmlns:a16="http://schemas.microsoft.com/office/drawing/2014/main" id="{65EE8771-74C1-A044-ACB3-81D2C36914B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69635" y="2350824"/>
            <a:ext cx="914400" cy="914400"/>
          </a:xfrm>
          <a:prstGeom prst="rect">
            <a:avLst/>
          </a:prstGeom>
        </p:spPr>
      </p:pic>
      <p:pic>
        <p:nvPicPr>
          <p:cNvPr id="30" name="Graphic 29" descr="Customer review RTL">
            <a:extLst>
              <a:ext uri="{FF2B5EF4-FFF2-40B4-BE49-F238E27FC236}">
                <a16:creationId xmlns:a16="http://schemas.microsoft.com/office/drawing/2014/main" id="{F73C8A43-3580-2F47-A85C-E9D151CB1B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283891" y="2432644"/>
            <a:ext cx="775335" cy="775335"/>
          </a:xfrm>
          <a:prstGeom prst="rect">
            <a:avLst/>
          </a:prstGeom>
        </p:spPr>
      </p:pic>
      <p:pic>
        <p:nvPicPr>
          <p:cNvPr id="28" name="Audio 27">
            <a:hlinkClick r:id="" action="ppaction://media"/>
            <a:extLst>
              <a:ext uri="{FF2B5EF4-FFF2-40B4-BE49-F238E27FC236}">
                <a16:creationId xmlns:a16="http://schemas.microsoft.com/office/drawing/2014/main" id="{B37E061E-4A3E-2EAA-03DA-009071D26A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7563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002">
        <p:fade/>
      </p:transition>
    </mc:Choice>
    <mc:Fallback xmlns="">
      <p:transition spd="med" advTm="38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7549988" y="6370170"/>
            <a:ext cx="1054460" cy="180000"/>
          </a:xfrm>
        </p:spPr>
        <p:txBody>
          <a:bodyPr/>
          <a:lstStyle/>
          <a:p>
            <a:fld id="{15160130-941E-4362-9A28-C79BB673019B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539552" y="548680"/>
            <a:ext cx="6840328" cy="57606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000" b="1" kern="1200" baseline="0">
                <a:solidFill>
                  <a:srgbClr val="003056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20000"/>
              </a:spcBef>
            </a:pPr>
            <a:r>
              <a:rPr lang="en-US" sz="2000" dirty="0"/>
              <a:t>Structure of the M.Sc. Program</a:t>
            </a:r>
          </a:p>
          <a:p>
            <a:pPr lvl="0">
              <a:spcBef>
                <a:spcPct val="20000"/>
              </a:spcBef>
            </a:pPr>
            <a:r>
              <a:rPr lang="en-US" sz="3200" dirty="0"/>
              <a:t>Responsible Data Science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1B637E-860F-374E-8AC5-CC6AC2456E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097390"/>
              </p:ext>
            </p:extLst>
          </p:nvPr>
        </p:nvGraphicFramePr>
        <p:xfrm>
          <a:off x="539552" y="1998165"/>
          <a:ext cx="8066914" cy="2751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4803">
                  <a:extLst>
                    <a:ext uri="{9D8B030D-6E8A-4147-A177-3AD203B41FA5}">
                      <a16:colId xmlns:a16="http://schemas.microsoft.com/office/drawing/2014/main" val="557190607"/>
                    </a:ext>
                  </a:extLst>
                </a:gridCol>
                <a:gridCol w="4570619">
                  <a:extLst>
                    <a:ext uri="{9D8B030D-6E8A-4147-A177-3AD203B41FA5}">
                      <a16:colId xmlns:a16="http://schemas.microsoft.com/office/drawing/2014/main" val="4004343273"/>
                    </a:ext>
                  </a:extLst>
                </a:gridCol>
                <a:gridCol w="1255746">
                  <a:extLst>
                    <a:ext uri="{9D8B030D-6E8A-4147-A177-3AD203B41FA5}">
                      <a16:colId xmlns:a16="http://schemas.microsoft.com/office/drawing/2014/main" val="1287927028"/>
                    </a:ext>
                  </a:extLst>
                </a:gridCol>
                <a:gridCol w="1255746">
                  <a:extLst>
                    <a:ext uri="{9D8B030D-6E8A-4147-A177-3AD203B41FA5}">
                      <a16:colId xmlns:a16="http://schemas.microsoft.com/office/drawing/2014/main" val="1167174436"/>
                    </a:ext>
                  </a:extLst>
                </a:gridCol>
              </a:tblGrid>
              <a:tr h="620287">
                <a:tc>
                  <a:txBody>
                    <a:bodyPr/>
                    <a:lstStyle/>
                    <a:p>
                      <a:r>
                        <a:rPr lang="en-US" dirty="0"/>
                        <a:t>Module no.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 of module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ECTS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Offered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05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10861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Legal and Ethical Aspects in Privacy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535814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CS 718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AI and Data Science in Fiction and Society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8367848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AC 654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Additional Course – Responsible Data Science</a:t>
                      </a:r>
                      <a:br>
                        <a:rPr lang="en-US" sz="1600" dirty="0"/>
                      </a:b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only as part of Responsible Data Science not as Seminar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Max. 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HWS/FSS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47119"/>
                  </a:ext>
                </a:extLst>
              </a:tr>
              <a:tr h="354450">
                <a:tc>
                  <a:txBody>
                    <a:bodyPr/>
                    <a:lstStyle/>
                    <a:p>
                      <a:r>
                        <a:rPr lang="en-US" sz="1600" dirty="0"/>
                        <a:t>DS 203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Responsible AI: Conceptual Foundations, Methods and Applications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HWS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08063"/>
                  </a:ext>
                </a:extLst>
              </a:tr>
            </a:tbl>
          </a:graphicData>
        </a:graphic>
      </p:graphicFrame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BC5EE067-D8DD-A9DF-64CA-7F949266D3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03125" t="-203125" r="-203125" b="-203125"/>
          <a:stretch>
            <a:fillRect/>
          </a:stretch>
        </p:blipFill>
        <p:spPr>
          <a:xfrm>
            <a:off x="7004304" y="4718304"/>
            <a:ext cx="2057400" cy="2057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0695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9600">
        <p:fade/>
      </p:transition>
    </mc:Choice>
    <mc:Fallback xmlns="">
      <p:transition spd="med" advTm="29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äsentationsvorlage BWL 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olienmaster_Wim_DEU.pptx" id="{83F2B203-5061-49FE-AB7A-AC9FCBA37794}" vid="{C601DF91-D91E-470E-A6C0-6F5AFE97C015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PPT_Folienmaster_Wim_DEU</Template>
  <TotalTime>0</TotalTime>
  <Words>808</Words>
  <Application>Microsoft Office PowerPoint</Application>
  <PresentationFormat>Bildschirmpräsentation (4:3)</PresentationFormat>
  <Paragraphs>346</Paragraphs>
  <Slides>11</Slides>
  <Notes>11</Notes>
  <HiddenSlides>0</HiddenSlides>
  <MMClips>11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Calibri</vt:lpstr>
      <vt:lpstr>Segoe UI</vt:lpstr>
      <vt:lpstr>Präsentationsvorlage BWL DE</vt:lpstr>
      <vt:lpstr>Introductory Session  Mannheim Master in Data Science</vt:lpstr>
      <vt:lpstr>Program facts and information</vt:lpstr>
      <vt:lpstr>Master in Data Science</vt:lpstr>
      <vt:lpstr>PowerPoint-Präsentation</vt:lpstr>
      <vt:lpstr>Structure of the M.Sc. Program Data Science Fundamentals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Session for Master Students</dc:title>
  <dc:creator>kformosa</dc:creator>
  <cp:lastModifiedBy>Eric Wieland</cp:lastModifiedBy>
  <cp:revision>305</cp:revision>
  <cp:lastPrinted>2020-02-10T09:49:05Z</cp:lastPrinted>
  <dcterms:created xsi:type="dcterms:W3CDTF">2018-08-30T09:06:03Z</dcterms:created>
  <dcterms:modified xsi:type="dcterms:W3CDTF">2024-08-19T08:58:50Z</dcterms:modified>
</cp:coreProperties>
</file>