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6" r:id="rId3"/>
    <p:sldId id="316" r:id="rId4"/>
    <p:sldId id="362" r:id="rId5"/>
    <p:sldId id="363" r:id="rId6"/>
    <p:sldId id="306" r:id="rId7"/>
    <p:sldId id="308" r:id="rId8"/>
    <p:sldId id="284" r:id="rId9"/>
    <p:sldId id="286" r:id="rId10"/>
    <p:sldId id="364" r:id="rId11"/>
    <p:sldId id="279" r:id="rId12"/>
    <p:sldId id="280" r:id="rId13"/>
    <p:sldId id="281" r:id="rId14"/>
    <p:sldId id="282" r:id="rId15"/>
    <p:sldId id="283" r:id="rId16"/>
    <p:sldId id="28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9B2135-0AD9-ED65-A181-2E5651EF87D7}" name="Eric Wieland" initials="EW" userId="S::ewieland@ad.uni-mannheim.de::865a3e5f-6370-4f39-884d-5cc14efbaa33" providerId="AD"/>
  <p188:author id="{8A0E58A6-3BE5-ED56-E256-BC425B056E80}" name="Czanderle Birgit" initials="CB" userId="S::Birgit.Czanderle@teamsunimannheim.onmicrosoft.com::a5de4552-764b-40fa-8f78-7633975239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hyperlink" Target="https://www.uni-mannheim.de/en/academics/during-your-studies/examinations/examination-regulations/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mannheim.de/media/Universitaet/Dokumente/Pruefungsordnungen/msc_wim/PO_MSc_MMSDS_2024_en.pdf" TargetMode="External"/><Relationship Id="rId7" Type="http://schemas.openxmlformats.org/officeDocument/2006/relationships/image" Target="../media/image14.svg"/><Relationship Id="rId2" Type="http://schemas.openxmlformats.org/officeDocument/2006/relationships/hyperlink" Target="https://www.uni-mannheim.de/media/Universitaet/Dokumente/Pruefungsordnungen/PO_88_278_H_2024.pdf" TargetMode="External"/><Relationship Id="rId1" Type="http://schemas.openxmlformats.org/officeDocument/2006/relationships/hyperlink" Target="https://www.uni-mannheim.de/media/Universitaet/Dokumente/Pruefungsordnungen/msc_wim/PO_MSc_Wifo_2018_2Satzung_EN.pdf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hyperlink" Target="https://www.uni-mannheim.de/en/academics/during-your-studies/examinations/taking-an-examination/" TargetMode="Externa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hyperlink" Target="https://www.uni-mannheim.de/en/academics/during-your-studies/examinations/taking-an-examination/exam-registration-and-change-in-registration/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svg"/><Relationship Id="rId1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uni-mannheim.de/en/academics/during-your-studies/examinations/examination-regulations/" TargetMode="External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uni-mannheim.de/media/Universitaet/Dokumente/Pruefungsordnungen/msc_wim/PO_MSc_MMSDS_2024_en.pdf" TargetMode="External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hyperlink" Target="https://www.uni-mannheim.de/media/Universitaet/Dokumente/Pruefungsordnungen/PO_88_278_H_2024.pdf" TargetMode="External"/><Relationship Id="rId5" Type="http://schemas.openxmlformats.org/officeDocument/2006/relationships/hyperlink" Target="https://www.uni-mannheim.de/media/Universitaet/Dokumente/Pruefungsordnungen/msc_wim/PO_MSc_Wifo_2018_2Satzung_EN.pdf" TargetMode="External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mannheim.de/en/academics/during-your-studies/examinations/taking-an-examination/" TargetMode="External"/><Relationship Id="rId2" Type="http://schemas.openxmlformats.org/officeDocument/2006/relationships/image" Target="../media/image15.svg"/><Relationship Id="rId1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4.png"/><Relationship Id="rId5" Type="http://schemas.openxmlformats.org/officeDocument/2006/relationships/hyperlink" Target="https://www.uni-mannheim.de/en/academics/during-your-studies/examinations/taking-an-examination/exam-registration-and-change-in-registration/" TargetMode="Externa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svg"/><Relationship Id="rId1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41075-A71B-4714-812D-464D305E902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EEF880C-966B-4A58-95B2-90FF4F52D01F}">
      <dgm:prSet/>
      <dgm:spPr/>
      <dgm:t>
        <a:bodyPr/>
        <a:lstStyle/>
        <a:p>
          <a:r>
            <a:rPr lang="de-DE"/>
            <a:t>The examination regulations (Prüfungsordnung) state your rights and duties at the University of Mannheim</a:t>
          </a:r>
          <a:endParaRPr lang="en-US"/>
        </a:p>
      </dgm:t>
    </dgm:pt>
    <dgm:pt modelId="{25C2D02A-DC7E-4918-A4DD-7D285D65A451}" type="parTrans" cxnId="{B44C763A-9894-4463-9019-D327FF80BBC7}">
      <dgm:prSet/>
      <dgm:spPr/>
      <dgm:t>
        <a:bodyPr/>
        <a:lstStyle/>
        <a:p>
          <a:endParaRPr lang="en-US"/>
        </a:p>
      </dgm:t>
    </dgm:pt>
    <dgm:pt modelId="{A4FBA424-EDA9-45DA-BEBF-39583F253815}" type="sibTrans" cxnId="{B44C763A-9894-4463-9019-D327FF80BBC7}">
      <dgm:prSet/>
      <dgm:spPr/>
      <dgm:t>
        <a:bodyPr/>
        <a:lstStyle/>
        <a:p>
          <a:endParaRPr lang="en-US"/>
        </a:p>
      </dgm:t>
    </dgm:pt>
    <dgm:pt modelId="{517513FF-27BF-4BF0-9043-FB9CC3AE44D6}">
      <dgm:prSet/>
      <dgm:spPr/>
      <dgm:t>
        <a:bodyPr/>
        <a:lstStyle/>
        <a:p>
          <a:r>
            <a:rPr lang="de-DE"/>
            <a:t>You should be aware of them because they regulate:</a:t>
          </a:r>
          <a:endParaRPr lang="en-US"/>
        </a:p>
      </dgm:t>
    </dgm:pt>
    <dgm:pt modelId="{6224A6F0-76A7-4F2A-AA40-4CB0E790302C}" type="parTrans" cxnId="{51E60A83-359A-4632-96D1-27F476EDB18C}">
      <dgm:prSet/>
      <dgm:spPr/>
      <dgm:t>
        <a:bodyPr/>
        <a:lstStyle/>
        <a:p>
          <a:endParaRPr lang="en-US"/>
        </a:p>
      </dgm:t>
    </dgm:pt>
    <dgm:pt modelId="{E7EE764A-8FB8-41A1-B6D1-811062E76DF9}" type="sibTrans" cxnId="{51E60A83-359A-4632-96D1-27F476EDB18C}">
      <dgm:prSet/>
      <dgm:spPr/>
      <dgm:t>
        <a:bodyPr/>
        <a:lstStyle/>
        <a:p>
          <a:endParaRPr lang="en-US"/>
        </a:p>
      </dgm:t>
    </dgm:pt>
    <dgm:pt modelId="{F97291DB-C587-4C2E-AAE1-187D3E7B7CC5}">
      <dgm:prSet/>
      <dgm:spPr/>
      <dgm:t>
        <a:bodyPr/>
        <a:lstStyle/>
        <a:p>
          <a:r>
            <a:rPr lang="de-DE" dirty="0" err="1"/>
            <a:t>What</a:t>
          </a:r>
          <a:r>
            <a:rPr lang="de-DE" dirty="0"/>
            <a:t> </a:t>
          </a:r>
          <a:r>
            <a:rPr lang="de-DE" dirty="0" err="1"/>
            <a:t>you</a:t>
          </a:r>
          <a:r>
            <a:rPr lang="de-DE" dirty="0"/>
            <a:t> </a:t>
          </a:r>
          <a:r>
            <a:rPr lang="de-DE" dirty="0" err="1"/>
            <a:t>need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do in </a:t>
          </a:r>
          <a:r>
            <a:rPr lang="de-DE" dirty="0" err="1"/>
            <a:t>order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obtain</a:t>
          </a:r>
          <a:r>
            <a:rPr lang="de-DE" dirty="0"/>
            <a:t> </a:t>
          </a:r>
          <a:r>
            <a:rPr lang="de-DE" dirty="0" err="1"/>
            <a:t>your</a:t>
          </a:r>
          <a:r>
            <a:rPr lang="de-DE" dirty="0"/>
            <a:t> </a:t>
          </a:r>
          <a:r>
            <a:rPr lang="de-DE" dirty="0" err="1"/>
            <a:t>degree</a:t>
          </a:r>
          <a:endParaRPr lang="en-US" dirty="0"/>
        </a:p>
      </dgm:t>
    </dgm:pt>
    <dgm:pt modelId="{25ACE272-79A4-42EA-915E-3A03BD4742E5}" type="parTrans" cxnId="{9CCC8BAB-61A2-49B3-AA1A-5DCDE2FD2EDA}">
      <dgm:prSet/>
      <dgm:spPr/>
      <dgm:t>
        <a:bodyPr/>
        <a:lstStyle/>
        <a:p>
          <a:endParaRPr lang="en-US"/>
        </a:p>
      </dgm:t>
    </dgm:pt>
    <dgm:pt modelId="{51ACBCAE-225D-4963-BD85-415091BD92A7}" type="sibTrans" cxnId="{9CCC8BAB-61A2-49B3-AA1A-5DCDE2FD2EDA}">
      <dgm:prSet/>
      <dgm:spPr/>
      <dgm:t>
        <a:bodyPr/>
        <a:lstStyle/>
        <a:p>
          <a:endParaRPr lang="en-US"/>
        </a:p>
      </dgm:t>
    </dgm:pt>
    <dgm:pt modelId="{B2D9CE9F-216C-4338-BA20-347A89889A44}">
      <dgm:prSet/>
      <dgm:spPr/>
      <dgm:t>
        <a:bodyPr/>
        <a:lstStyle/>
        <a:p>
          <a:r>
            <a:rPr lang="de-DE" dirty="0"/>
            <a:t>Time </a:t>
          </a:r>
          <a:r>
            <a:rPr lang="de-DE" dirty="0" err="1"/>
            <a:t>limits</a:t>
          </a:r>
          <a:endParaRPr lang="en-US" dirty="0"/>
        </a:p>
      </dgm:t>
    </dgm:pt>
    <dgm:pt modelId="{1FCB662E-800A-440A-8466-55DC4F6B839A}" type="parTrans" cxnId="{E029A19D-1E19-4F43-8E58-1B004BFF783A}">
      <dgm:prSet/>
      <dgm:spPr/>
      <dgm:t>
        <a:bodyPr/>
        <a:lstStyle/>
        <a:p>
          <a:endParaRPr lang="en-US"/>
        </a:p>
      </dgm:t>
    </dgm:pt>
    <dgm:pt modelId="{92832FCA-7E07-41B4-BBC0-3A5A55101B8D}" type="sibTrans" cxnId="{E029A19D-1E19-4F43-8E58-1B004BFF783A}">
      <dgm:prSet/>
      <dgm:spPr/>
      <dgm:t>
        <a:bodyPr/>
        <a:lstStyle/>
        <a:p>
          <a:endParaRPr lang="en-US"/>
        </a:p>
      </dgm:t>
    </dgm:pt>
    <dgm:pt modelId="{285B6F28-2F0C-4EC2-9DDC-8041EE89ECD8}">
      <dgm:prSet/>
      <dgm:spPr/>
      <dgm:t>
        <a:bodyPr/>
        <a:lstStyle/>
        <a:p>
          <a:r>
            <a:rPr lang="de-DE" dirty="0" err="1"/>
            <a:t>Exams</a:t>
          </a:r>
          <a:endParaRPr lang="en-US" dirty="0"/>
        </a:p>
      </dgm:t>
    </dgm:pt>
    <dgm:pt modelId="{6E048219-A456-4B14-8ACB-B58E5FC7E201}" type="parTrans" cxnId="{E74FFE76-E84A-4871-9876-783A2C72AD68}">
      <dgm:prSet/>
      <dgm:spPr/>
      <dgm:t>
        <a:bodyPr/>
        <a:lstStyle/>
        <a:p>
          <a:endParaRPr lang="en-US"/>
        </a:p>
      </dgm:t>
    </dgm:pt>
    <dgm:pt modelId="{5D3C9825-1CB2-4FD4-85FF-4CA74DC274D5}" type="sibTrans" cxnId="{E74FFE76-E84A-4871-9876-783A2C72AD68}">
      <dgm:prSet/>
      <dgm:spPr/>
      <dgm:t>
        <a:bodyPr/>
        <a:lstStyle/>
        <a:p>
          <a:endParaRPr lang="en-US"/>
        </a:p>
      </dgm:t>
    </dgm:pt>
    <dgm:pt modelId="{0E607046-3130-4817-ACCD-7C161E1C09CF}">
      <dgm:prSet/>
      <dgm:spPr/>
      <dgm:t>
        <a:bodyPr/>
        <a:lstStyle/>
        <a:p>
          <a:r>
            <a:rPr lang="de-DE" dirty="0"/>
            <a:t>Recognition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courses</a:t>
          </a:r>
          <a:endParaRPr lang="en-US" dirty="0"/>
        </a:p>
      </dgm:t>
    </dgm:pt>
    <dgm:pt modelId="{3CE1DB2C-BF37-4BA3-ABBB-830A8493F173}" type="parTrans" cxnId="{43485B24-1146-47A9-AA6F-6285CCD79532}">
      <dgm:prSet/>
      <dgm:spPr/>
      <dgm:t>
        <a:bodyPr/>
        <a:lstStyle/>
        <a:p>
          <a:endParaRPr lang="en-US"/>
        </a:p>
      </dgm:t>
    </dgm:pt>
    <dgm:pt modelId="{A3D99345-CF01-4E6E-BC28-BCD078D9936F}" type="sibTrans" cxnId="{43485B24-1146-47A9-AA6F-6285CCD79532}">
      <dgm:prSet/>
      <dgm:spPr/>
      <dgm:t>
        <a:bodyPr/>
        <a:lstStyle/>
        <a:p>
          <a:endParaRPr lang="en-US"/>
        </a:p>
      </dgm:t>
    </dgm:pt>
    <dgm:pt modelId="{F61DE34D-E1A4-4F79-961F-B8CE31DBD46D}">
      <dgm:prSet/>
      <dgm:spPr/>
      <dgm:t>
        <a:bodyPr/>
        <a:lstStyle/>
        <a:p>
          <a:r>
            <a:rPr lang="de-DE" dirty="0"/>
            <a:t>…</a:t>
          </a:r>
          <a:endParaRPr lang="en-US" dirty="0"/>
        </a:p>
      </dgm:t>
    </dgm:pt>
    <dgm:pt modelId="{0A141F8D-96CA-4AA6-8A65-DCC52A9C825A}" type="parTrans" cxnId="{6794AA58-08AF-45BC-B905-4870F9E8D4DC}">
      <dgm:prSet/>
      <dgm:spPr/>
      <dgm:t>
        <a:bodyPr/>
        <a:lstStyle/>
        <a:p>
          <a:endParaRPr lang="en-US"/>
        </a:p>
      </dgm:t>
    </dgm:pt>
    <dgm:pt modelId="{FD7FF67C-2E84-450D-9C96-91BFA15F93C2}" type="sibTrans" cxnId="{6794AA58-08AF-45BC-B905-4870F9E8D4DC}">
      <dgm:prSet/>
      <dgm:spPr/>
      <dgm:t>
        <a:bodyPr/>
        <a:lstStyle/>
        <a:p>
          <a:endParaRPr lang="en-US"/>
        </a:p>
      </dgm:t>
    </dgm:pt>
    <dgm:pt modelId="{DDD1096B-B989-4281-ACBB-1837C74FCFA7}">
      <dgm:prSet/>
      <dgm:spPr/>
      <dgm:t>
        <a:bodyPr/>
        <a:lstStyle/>
        <a:p>
          <a:r>
            <a:rPr lang="de-DE">
              <a:hlinkClick xmlns:r="http://schemas.openxmlformats.org/officeDocument/2006/relationships" r:id="rId1"/>
            </a:rPr>
            <a:t>Examination Regulations</a:t>
          </a:r>
          <a:endParaRPr lang="en-US"/>
        </a:p>
      </dgm:t>
    </dgm:pt>
    <dgm:pt modelId="{26F83CDC-7F19-4F81-B710-7D9AA14A2F84}" type="parTrans" cxnId="{DB9AAC21-0F9D-4D3A-A03C-6663BFEF4017}">
      <dgm:prSet/>
      <dgm:spPr/>
      <dgm:t>
        <a:bodyPr/>
        <a:lstStyle/>
        <a:p>
          <a:endParaRPr lang="en-US"/>
        </a:p>
      </dgm:t>
    </dgm:pt>
    <dgm:pt modelId="{155788E2-C3F5-4EBE-8D01-6C5998C59EC4}" type="sibTrans" cxnId="{DB9AAC21-0F9D-4D3A-A03C-6663BFEF4017}">
      <dgm:prSet/>
      <dgm:spPr/>
      <dgm:t>
        <a:bodyPr/>
        <a:lstStyle/>
        <a:p>
          <a:endParaRPr lang="en-US"/>
        </a:p>
      </dgm:t>
    </dgm:pt>
    <dgm:pt modelId="{5BAC7A2F-D2DC-495F-9A93-FDAF11B68E08}" type="pres">
      <dgm:prSet presAssocID="{C9C41075-A71B-4714-812D-464D305E902A}" presName="root" presStyleCnt="0">
        <dgm:presLayoutVars>
          <dgm:dir/>
          <dgm:resizeHandles val="exact"/>
        </dgm:presLayoutVars>
      </dgm:prSet>
      <dgm:spPr/>
    </dgm:pt>
    <dgm:pt modelId="{8307E014-DF81-4E02-B840-87B71FD57235}" type="pres">
      <dgm:prSet presAssocID="{8EEF880C-966B-4A58-95B2-90FF4F52D01F}" presName="compNode" presStyleCnt="0"/>
      <dgm:spPr/>
    </dgm:pt>
    <dgm:pt modelId="{34ECAF54-1A81-4993-BD12-BDF215CBF712}" type="pres">
      <dgm:prSet presAssocID="{8EEF880C-966B-4A58-95B2-90FF4F52D01F}" presName="bgRect" presStyleLbl="bgShp" presStyleIdx="0" presStyleCnt="3"/>
      <dgm:spPr/>
    </dgm:pt>
    <dgm:pt modelId="{EE4354B9-AE22-4361-9981-ADF01A2FBB2E}" type="pres">
      <dgm:prSet presAssocID="{8EEF880C-966B-4A58-95B2-90FF4F52D01F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6336305B-CA3F-441F-9351-56E778F00E71}" type="pres">
      <dgm:prSet presAssocID="{8EEF880C-966B-4A58-95B2-90FF4F52D01F}" presName="spaceRect" presStyleCnt="0"/>
      <dgm:spPr/>
    </dgm:pt>
    <dgm:pt modelId="{9CA7294B-8105-4883-9B0A-D44FEDBD82CD}" type="pres">
      <dgm:prSet presAssocID="{8EEF880C-966B-4A58-95B2-90FF4F52D01F}" presName="parTx" presStyleLbl="revTx" presStyleIdx="0" presStyleCnt="4">
        <dgm:presLayoutVars>
          <dgm:chMax val="0"/>
          <dgm:chPref val="0"/>
        </dgm:presLayoutVars>
      </dgm:prSet>
      <dgm:spPr/>
    </dgm:pt>
    <dgm:pt modelId="{8E33F65B-D0AB-4ACB-BCC6-08EA6939B9BA}" type="pres">
      <dgm:prSet presAssocID="{A4FBA424-EDA9-45DA-BEBF-39583F253815}" presName="sibTrans" presStyleCnt="0"/>
      <dgm:spPr/>
    </dgm:pt>
    <dgm:pt modelId="{E7BF2414-0C58-4A8B-95B3-93362DEF1663}" type="pres">
      <dgm:prSet presAssocID="{517513FF-27BF-4BF0-9043-FB9CC3AE44D6}" presName="compNode" presStyleCnt="0"/>
      <dgm:spPr/>
    </dgm:pt>
    <dgm:pt modelId="{5EC54437-A05A-43DE-B6AA-F4AD466D5CF8}" type="pres">
      <dgm:prSet presAssocID="{517513FF-27BF-4BF0-9043-FB9CC3AE44D6}" presName="bgRect" presStyleLbl="bgShp" presStyleIdx="1" presStyleCnt="3"/>
      <dgm:spPr/>
    </dgm:pt>
    <dgm:pt modelId="{E8673230-B8CE-43E7-8AC0-143785661FB9}" type="pres">
      <dgm:prSet presAssocID="{517513FF-27BF-4BF0-9043-FB9CC3AE44D6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F5B21BD-FEC5-4BC5-98C0-55CEE897A92B}" type="pres">
      <dgm:prSet presAssocID="{517513FF-27BF-4BF0-9043-FB9CC3AE44D6}" presName="spaceRect" presStyleCnt="0"/>
      <dgm:spPr/>
    </dgm:pt>
    <dgm:pt modelId="{81DBC886-7B03-4EA3-B87E-390555231CB9}" type="pres">
      <dgm:prSet presAssocID="{517513FF-27BF-4BF0-9043-FB9CC3AE44D6}" presName="parTx" presStyleLbl="revTx" presStyleIdx="1" presStyleCnt="4">
        <dgm:presLayoutVars>
          <dgm:chMax val="0"/>
          <dgm:chPref val="0"/>
        </dgm:presLayoutVars>
      </dgm:prSet>
      <dgm:spPr/>
    </dgm:pt>
    <dgm:pt modelId="{3C36A9F7-05CC-4841-8644-3399172ABFDE}" type="pres">
      <dgm:prSet presAssocID="{517513FF-27BF-4BF0-9043-FB9CC3AE44D6}" presName="desTx" presStyleLbl="revTx" presStyleIdx="2" presStyleCnt="4">
        <dgm:presLayoutVars/>
      </dgm:prSet>
      <dgm:spPr/>
    </dgm:pt>
    <dgm:pt modelId="{5E62FF84-F5B5-416F-9297-C76063BF083E}" type="pres">
      <dgm:prSet presAssocID="{E7EE764A-8FB8-41A1-B6D1-811062E76DF9}" presName="sibTrans" presStyleCnt="0"/>
      <dgm:spPr/>
    </dgm:pt>
    <dgm:pt modelId="{5D22B48F-57B4-49B0-BB31-600750DA1C22}" type="pres">
      <dgm:prSet presAssocID="{DDD1096B-B989-4281-ACBB-1837C74FCFA7}" presName="compNode" presStyleCnt="0"/>
      <dgm:spPr/>
    </dgm:pt>
    <dgm:pt modelId="{FCE7A1B6-47E7-45CE-932B-9AF32F8A63AB}" type="pres">
      <dgm:prSet presAssocID="{DDD1096B-B989-4281-ACBB-1837C74FCFA7}" presName="bgRect" presStyleLbl="bgShp" presStyleIdx="2" presStyleCnt="3"/>
      <dgm:spPr/>
    </dgm:pt>
    <dgm:pt modelId="{9FB7341B-75B1-4C3D-8E66-82E3FDA997AA}" type="pres">
      <dgm:prSet presAssocID="{DDD1096B-B989-4281-ACBB-1837C74FCFA7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ktionshammer"/>
        </a:ext>
      </dgm:extLst>
    </dgm:pt>
    <dgm:pt modelId="{266CB66C-4B21-4EF5-8440-78C9947309F7}" type="pres">
      <dgm:prSet presAssocID="{DDD1096B-B989-4281-ACBB-1837C74FCFA7}" presName="spaceRect" presStyleCnt="0"/>
      <dgm:spPr/>
    </dgm:pt>
    <dgm:pt modelId="{818D66F7-629D-43B6-BC49-3091A8749643}" type="pres">
      <dgm:prSet presAssocID="{DDD1096B-B989-4281-ACBB-1837C74FCFA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39CCA06-F86D-4FA1-9EBF-111F28993DD9}" type="presOf" srcId="{F97291DB-C587-4C2E-AAE1-187D3E7B7CC5}" destId="{3C36A9F7-05CC-4841-8644-3399172ABFDE}" srcOrd="0" destOrd="0" presId="urn:microsoft.com/office/officeart/2018/2/layout/IconVerticalSolidList"/>
    <dgm:cxn modelId="{A122731D-6F72-4D61-9E03-75382FC4A4E1}" type="presOf" srcId="{0E607046-3130-4817-ACCD-7C161E1C09CF}" destId="{3C36A9F7-05CC-4841-8644-3399172ABFDE}" srcOrd="0" destOrd="3" presId="urn:microsoft.com/office/officeart/2018/2/layout/IconVerticalSolidList"/>
    <dgm:cxn modelId="{0BB29A20-7E54-44C2-AB30-FE7817628377}" type="presOf" srcId="{DDD1096B-B989-4281-ACBB-1837C74FCFA7}" destId="{818D66F7-629D-43B6-BC49-3091A8749643}" srcOrd="0" destOrd="0" presId="urn:microsoft.com/office/officeart/2018/2/layout/IconVerticalSolidList"/>
    <dgm:cxn modelId="{DB9AAC21-0F9D-4D3A-A03C-6663BFEF4017}" srcId="{C9C41075-A71B-4714-812D-464D305E902A}" destId="{DDD1096B-B989-4281-ACBB-1837C74FCFA7}" srcOrd="2" destOrd="0" parTransId="{26F83CDC-7F19-4F81-B710-7D9AA14A2F84}" sibTransId="{155788E2-C3F5-4EBE-8D01-6C5998C59EC4}"/>
    <dgm:cxn modelId="{43485B24-1146-47A9-AA6F-6285CCD79532}" srcId="{517513FF-27BF-4BF0-9043-FB9CC3AE44D6}" destId="{0E607046-3130-4817-ACCD-7C161E1C09CF}" srcOrd="3" destOrd="0" parTransId="{3CE1DB2C-BF37-4BA3-ABBB-830A8493F173}" sibTransId="{A3D99345-CF01-4E6E-BC28-BCD078D9936F}"/>
    <dgm:cxn modelId="{B44C763A-9894-4463-9019-D327FF80BBC7}" srcId="{C9C41075-A71B-4714-812D-464D305E902A}" destId="{8EEF880C-966B-4A58-95B2-90FF4F52D01F}" srcOrd="0" destOrd="0" parTransId="{25C2D02A-DC7E-4918-A4DD-7D285D65A451}" sibTransId="{A4FBA424-EDA9-45DA-BEBF-39583F253815}"/>
    <dgm:cxn modelId="{E74FFE76-E84A-4871-9876-783A2C72AD68}" srcId="{517513FF-27BF-4BF0-9043-FB9CC3AE44D6}" destId="{285B6F28-2F0C-4EC2-9DDC-8041EE89ECD8}" srcOrd="2" destOrd="0" parTransId="{6E048219-A456-4B14-8ACB-B58E5FC7E201}" sibTransId="{5D3C9825-1CB2-4FD4-85FF-4CA74DC274D5}"/>
    <dgm:cxn modelId="{6794AA58-08AF-45BC-B905-4870F9E8D4DC}" srcId="{517513FF-27BF-4BF0-9043-FB9CC3AE44D6}" destId="{F61DE34D-E1A4-4F79-961F-B8CE31DBD46D}" srcOrd="4" destOrd="0" parTransId="{0A141F8D-96CA-4AA6-8A65-DCC52A9C825A}" sibTransId="{FD7FF67C-2E84-450D-9C96-91BFA15F93C2}"/>
    <dgm:cxn modelId="{12EBE97D-56DE-4B98-9498-C4ABDF51B35D}" type="presOf" srcId="{B2D9CE9F-216C-4338-BA20-347A89889A44}" destId="{3C36A9F7-05CC-4841-8644-3399172ABFDE}" srcOrd="0" destOrd="1" presId="urn:microsoft.com/office/officeart/2018/2/layout/IconVerticalSolidList"/>
    <dgm:cxn modelId="{51E60A83-359A-4632-96D1-27F476EDB18C}" srcId="{C9C41075-A71B-4714-812D-464D305E902A}" destId="{517513FF-27BF-4BF0-9043-FB9CC3AE44D6}" srcOrd="1" destOrd="0" parTransId="{6224A6F0-76A7-4F2A-AA40-4CB0E790302C}" sibTransId="{E7EE764A-8FB8-41A1-B6D1-811062E76DF9}"/>
    <dgm:cxn modelId="{F0B5EA8B-9DD0-4E1E-9EE3-F016E7EF1AEE}" type="presOf" srcId="{285B6F28-2F0C-4EC2-9DDC-8041EE89ECD8}" destId="{3C36A9F7-05CC-4841-8644-3399172ABFDE}" srcOrd="0" destOrd="2" presId="urn:microsoft.com/office/officeart/2018/2/layout/IconVerticalSolidList"/>
    <dgm:cxn modelId="{E029A19D-1E19-4F43-8E58-1B004BFF783A}" srcId="{517513FF-27BF-4BF0-9043-FB9CC3AE44D6}" destId="{B2D9CE9F-216C-4338-BA20-347A89889A44}" srcOrd="1" destOrd="0" parTransId="{1FCB662E-800A-440A-8466-55DC4F6B839A}" sibTransId="{92832FCA-7E07-41B4-BBC0-3A5A55101B8D}"/>
    <dgm:cxn modelId="{178547A0-8386-43FF-B556-1BA54E626C9F}" type="presOf" srcId="{8EEF880C-966B-4A58-95B2-90FF4F52D01F}" destId="{9CA7294B-8105-4883-9B0A-D44FEDBD82CD}" srcOrd="0" destOrd="0" presId="urn:microsoft.com/office/officeart/2018/2/layout/IconVerticalSolidList"/>
    <dgm:cxn modelId="{9CCC8BAB-61A2-49B3-AA1A-5DCDE2FD2EDA}" srcId="{517513FF-27BF-4BF0-9043-FB9CC3AE44D6}" destId="{F97291DB-C587-4C2E-AAE1-187D3E7B7CC5}" srcOrd="0" destOrd="0" parTransId="{25ACE272-79A4-42EA-915E-3A03BD4742E5}" sibTransId="{51ACBCAE-225D-4963-BD85-415091BD92A7}"/>
    <dgm:cxn modelId="{FAB329AE-86F1-4942-88DD-A0F481078865}" type="presOf" srcId="{F61DE34D-E1A4-4F79-961F-B8CE31DBD46D}" destId="{3C36A9F7-05CC-4841-8644-3399172ABFDE}" srcOrd="0" destOrd="4" presId="urn:microsoft.com/office/officeart/2018/2/layout/IconVerticalSolidList"/>
    <dgm:cxn modelId="{23F67BBD-D181-4EA9-B978-73C1383489ED}" type="presOf" srcId="{C9C41075-A71B-4714-812D-464D305E902A}" destId="{5BAC7A2F-D2DC-495F-9A93-FDAF11B68E08}" srcOrd="0" destOrd="0" presId="urn:microsoft.com/office/officeart/2018/2/layout/IconVerticalSolidList"/>
    <dgm:cxn modelId="{26E2E8F8-53A3-4EC2-94D4-A0497D2FB844}" type="presOf" srcId="{517513FF-27BF-4BF0-9043-FB9CC3AE44D6}" destId="{81DBC886-7B03-4EA3-B87E-390555231CB9}" srcOrd="0" destOrd="0" presId="urn:microsoft.com/office/officeart/2018/2/layout/IconVerticalSolidList"/>
    <dgm:cxn modelId="{CDA697BA-5E65-49E0-ACBF-44168C7E234D}" type="presParOf" srcId="{5BAC7A2F-D2DC-495F-9A93-FDAF11B68E08}" destId="{8307E014-DF81-4E02-B840-87B71FD57235}" srcOrd="0" destOrd="0" presId="urn:microsoft.com/office/officeart/2018/2/layout/IconVerticalSolidList"/>
    <dgm:cxn modelId="{71A4EC3F-B995-4FBA-98D1-C95090C0D621}" type="presParOf" srcId="{8307E014-DF81-4E02-B840-87B71FD57235}" destId="{34ECAF54-1A81-4993-BD12-BDF215CBF712}" srcOrd="0" destOrd="0" presId="urn:microsoft.com/office/officeart/2018/2/layout/IconVerticalSolidList"/>
    <dgm:cxn modelId="{BA2EE3AD-86FD-4BB1-A5EB-7351399EA4F1}" type="presParOf" srcId="{8307E014-DF81-4E02-B840-87B71FD57235}" destId="{EE4354B9-AE22-4361-9981-ADF01A2FBB2E}" srcOrd="1" destOrd="0" presId="urn:microsoft.com/office/officeart/2018/2/layout/IconVerticalSolidList"/>
    <dgm:cxn modelId="{34A978BD-927C-47DC-BDB8-CF5ADD5F1D85}" type="presParOf" srcId="{8307E014-DF81-4E02-B840-87B71FD57235}" destId="{6336305B-CA3F-441F-9351-56E778F00E71}" srcOrd="2" destOrd="0" presId="urn:microsoft.com/office/officeart/2018/2/layout/IconVerticalSolidList"/>
    <dgm:cxn modelId="{C47A87D1-3870-43D5-9F61-72DA8CF83276}" type="presParOf" srcId="{8307E014-DF81-4E02-B840-87B71FD57235}" destId="{9CA7294B-8105-4883-9B0A-D44FEDBD82CD}" srcOrd="3" destOrd="0" presId="urn:microsoft.com/office/officeart/2018/2/layout/IconVerticalSolidList"/>
    <dgm:cxn modelId="{77B65AC1-F236-40D8-B0DF-C00FFE72FDAF}" type="presParOf" srcId="{5BAC7A2F-D2DC-495F-9A93-FDAF11B68E08}" destId="{8E33F65B-D0AB-4ACB-BCC6-08EA6939B9BA}" srcOrd="1" destOrd="0" presId="urn:microsoft.com/office/officeart/2018/2/layout/IconVerticalSolidList"/>
    <dgm:cxn modelId="{F8BA07BA-57EB-4E13-B0AE-F30068BAEC3D}" type="presParOf" srcId="{5BAC7A2F-D2DC-495F-9A93-FDAF11B68E08}" destId="{E7BF2414-0C58-4A8B-95B3-93362DEF1663}" srcOrd="2" destOrd="0" presId="urn:microsoft.com/office/officeart/2018/2/layout/IconVerticalSolidList"/>
    <dgm:cxn modelId="{C12E4F42-36EA-4F3A-A330-C0355E1F9084}" type="presParOf" srcId="{E7BF2414-0C58-4A8B-95B3-93362DEF1663}" destId="{5EC54437-A05A-43DE-B6AA-F4AD466D5CF8}" srcOrd="0" destOrd="0" presId="urn:microsoft.com/office/officeart/2018/2/layout/IconVerticalSolidList"/>
    <dgm:cxn modelId="{C6FA72C8-9E33-46E1-B104-DC98D35CC658}" type="presParOf" srcId="{E7BF2414-0C58-4A8B-95B3-93362DEF1663}" destId="{E8673230-B8CE-43E7-8AC0-143785661FB9}" srcOrd="1" destOrd="0" presId="urn:microsoft.com/office/officeart/2018/2/layout/IconVerticalSolidList"/>
    <dgm:cxn modelId="{47672E8E-3AB0-460F-9FD6-0187AAF27449}" type="presParOf" srcId="{E7BF2414-0C58-4A8B-95B3-93362DEF1663}" destId="{9F5B21BD-FEC5-4BC5-98C0-55CEE897A92B}" srcOrd="2" destOrd="0" presId="urn:microsoft.com/office/officeart/2018/2/layout/IconVerticalSolidList"/>
    <dgm:cxn modelId="{695C5F13-2C8C-484C-9500-E82B70A0B9CF}" type="presParOf" srcId="{E7BF2414-0C58-4A8B-95B3-93362DEF1663}" destId="{81DBC886-7B03-4EA3-B87E-390555231CB9}" srcOrd="3" destOrd="0" presId="urn:microsoft.com/office/officeart/2018/2/layout/IconVerticalSolidList"/>
    <dgm:cxn modelId="{C2F7CDB6-C299-49DB-A273-9C355B1EAD59}" type="presParOf" srcId="{E7BF2414-0C58-4A8B-95B3-93362DEF1663}" destId="{3C36A9F7-05CC-4841-8644-3399172ABFDE}" srcOrd="4" destOrd="0" presId="urn:microsoft.com/office/officeart/2018/2/layout/IconVerticalSolidList"/>
    <dgm:cxn modelId="{F038B847-C94C-460A-A846-9640709788F7}" type="presParOf" srcId="{5BAC7A2F-D2DC-495F-9A93-FDAF11B68E08}" destId="{5E62FF84-F5B5-416F-9297-C76063BF083E}" srcOrd="3" destOrd="0" presId="urn:microsoft.com/office/officeart/2018/2/layout/IconVerticalSolidList"/>
    <dgm:cxn modelId="{F99C6E87-5B6F-4EB7-9EA8-8253CF3FE5C7}" type="presParOf" srcId="{5BAC7A2F-D2DC-495F-9A93-FDAF11B68E08}" destId="{5D22B48F-57B4-49B0-BB31-600750DA1C22}" srcOrd="4" destOrd="0" presId="urn:microsoft.com/office/officeart/2018/2/layout/IconVerticalSolidList"/>
    <dgm:cxn modelId="{E97EA2ED-30F0-42DB-8E3D-08B1F16A2BB3}" type="presParOf" srcId="{5D22B48F-57B4-49B0-BB31-600750DA1C22}" destId="{FCE7A1B6-47E7-45CE-932B-9AF32F8A63AB}" srcOrd="0" destOrd="0" presId="urn:microsoft.com/office/officeart/2018/2/layout/IconVerticalSolidList"/>
    <dgm:cxn modelId="{7E07FD9B-8219-45DE-95B0-DAAF310EF69F}" type="presParOf" srcId="{5D22B48F-57B4-49B0-BB31-600750DA1C22}" destId="{9FB7341B-75B1-4C3D-8E66-82E3FDA997AA}" srcOrd="1" destOrd="0" presId="urn:microsoft.com/office/officeart/2018/2/layout/IconVerticalSolidList"/>
    <dgm:cxn modelId="{134CF5B8-F831-491C-8A5D-4D945409DA3D}" type="presParOf" srcId="{5D22B48F-57B4-49B0-BB31-600750DA1C22}" destId="{266CB66C-4B21-4EF5-8440-78C9947309F7}" srcOrd="2" destOrd="0" presId="urn:microsoft.com/office/officeart/2018/2/layout/IconVerticalSolidList"/>
    <dgm:cxn modelId="{37D3CC7B-125E-4561-98FF-955031C92526}" type="presParOf" srcId="{5D22B48F-57B4-49B0-BB31-600750DA1C22}" destId="{818D66F7-629D-43B6-BC49-3091A87496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CF2D9-131A-4333-85CA-6263B070CB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05E9F2-D838-4914-BC78-0D0A54F489D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de-DE" sz="2800" b="1" dirty="0"/>
            <a:t>Attention</a:t>
          </a:r>
          <a:endParaRPr lang="en-US" sz="2800" dirty="0"/>
        </a:p>
      </dgm:t>
    </dgm:pt>
    <dgm:pt modelId="{47C591F9-BB48-46DF-BE75-716C9B1F5875}" type="parTrans" cxnId="{4F5735C4-31B5-4CCB-AD4E-92957F5D3A0F}">
      <dgm:prSet/>
      <dgm:spPr/>
      <dgm:t>
        <a:bodyPr/>
        <a:lstStyle/>
        <a:p>
          <a:endParaRPr lang="en-US"/>
        </a:p>
      </dgm:t>
    </dgm:pt>
    <dgm:pt modelId="{C3F25C54-078F-4319-A449-F8367B37A574}" type="sibTrans" cxnId="{4F5735C4-31B5-4CCB-AD4E-92957F5D3A0F}">
      <dgm:prSet/>
      <dgm:spPr/>
      <dgm:t>
        <a:bodyPr/>
        <a:lstStyle/>
        <a:p>
          <a:endParaRPr lang="en-US"/>
        </a:p>
      </dgm:t>
    </dgm:pt>
    <dgm:pt modelId="{E876B6D6-5B72-436A-B9CD-D1E468B59488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You</a:t>
          </a:r>
          <a:r>
            <a:rPr lang="de-DE" dirty="0"/>
            <a:t> </a:t>
          </a:r>
          <a:r>
            <a:rPr lang="de-DE" dirty="0" err="1"/>
            <a:t>are</a:t>
          </a:r>
          <a:r>
            <a:rPr lang="de-DE" dirty="0"/>
            <a:t> </a:t>
          </a:r>
          <a:r>
            <a:rPr lang="de-DE" dirty="0" err="1"/>
            <a:t>studying</a:t>
          </a:r>
          <a:r>
            <a:rPr lang="de-DE" dirty="0"/>
            <a:t> </a:t>
          </a:r>
          <a:r>
            <a:rPr lang="de-DE" dirty="0" err="1"/>
            <a:t>under</a:t>
          </a:r>
          <a:r>
            <a:rPr lang="de-DE" dirty="0"/>
            <a:t> </a:t>
          </a:r>
          <a:r>
            <a:rPr lang="de-DE" dirty="0" err="1"/>
            <a:t>these</a:t>
          </a:r>
          <a:r>
            <a:rPr lang="de-DE" dirty="0"/>
            <a:t> </a:t>
          </a:r>
          <a:r>
            <a:rPr lang="de-DE" dirty="0" err="1"/>
            <a:t>examination</a:t>
          </a:r>
          <a:r>
            <a:rPr lang="de-DE" dirty="0"/>
            <a:t> </a:t>
          </a:r>
          <a:r>
            <a:rPr lang="de-DE" dirty="0" err="1"/>
            <a:t>regulation</a:t>
          </a:r>
          <a:r>
            <a:rPr lang="de-DE" dirty="0"/>
            <a:t>:</a:t>
          </a:r>
          <a:endParaRPr lang="en-US" dirty="0"/>
        </a:p>
      </dgm:t>
    </dgm:pt>
    <dgm:pt modelId="{1DD3D1F8-13F6-4220-839D-918FE850EF17}" type="parTrans" cxnId="{810F7083-DC71-4D17-92E9-B1A7DE619F7B}">
      <dgm:prSet/>
      <dgm:spPr/>
      <dgm:t>
        <a:bodyPr/>
        <a:lstStyle/>
        <a:p>
          <a:endParaRPr lang="en-US"/>
        </a:p>
      </dgm:t>
    </dgm:pt>
    <dgm:pt modelId="{22D11A1B-080E-4300-B3F7-E129ABF0AC6C}" type="sibTrans" cxnId="{810F7083-DC71-4D17-92E9-B1A7DE619F7B}">
      <dgm:prSet/>
      <dgm:spPr/>
      <dgm:t>
        <a:bodyPr/>
        <a:lstStyle/>
        <a:p>
          <a:endParaRPr lang="en-US"/>
        </a:p>
      </dgm:t>
    </dgm:pt>
    <dgm:pt modelId="{09C8C032-C677-4113-B8C4-79E5E9D44558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dirty="0">
              <a:hlinkClick xmlns:r="http://schemas.openxmlformats.org/officeDocument/2006/relationships" r:id="rId1"/>
            </a:rPr>
            <a:t>Business </a:t>
          </a:r>
          <a:r>
            <a:rPr lang="de-DE" b="1" dirty="0" err="1">
              <a:hlinkClick xmlns:r="http://schemas.openxmlformats.org/officeDocument/2006/relationships" r:id="rId1"/>
            </a:rPr>
            <a:t>Informatics</a:t>
          </a:r>
          <a:r>
            <a:rPr lang="de-DE" b="1" dirty="0">
              <a:hlinkClick xmlns:r="http://schemas.openxmlformats.org/officeDocument/2006/relationships" r:id="rId1"/>
            </a:rPr>
            <a:t> </a:t>
          </a:r>
          <a:r>
            <a:rPr lang="de-DE" b="1" dirty="0" err="1">
              <a:hlinkClick xmlns:r="http://schemas.openxmlformats.org/officeDocument/2006/relationships" r:id="rId1"/>
            </a:rPr>
            <a:t>starting</a:t>
          </a:r>
          <a:r>
            <a:rPr lang="de-DE" b="1" dirty="0">
              <a:hlinkClick xmlns:r="http://schemas.openxmlformats.org/officeDocument/2006/relationships" r:id="rId1"/>
            </a:rPr>
            <a:t> in/after Spring 2018</a:t>
          </a:r>
          <a:endParaRPr lang="en-US" b="1" dirty="0"/>
        </a:p>
      </dgm:t>
    </dgm:pt>
    <dgm:pt modelId="{8FEE41BE-8CE4-48C4-8A59-89AB473305D2}" type="parTrans" cxnId="{CF1BBB0F-DB3A-4416-AD9F-6CC0B9C7960C}">
      <dgm:prSet/>
      <dgm:spPr/>
      <dgm:t>
        <a:bodyPr/>
        <a:lstStyle/>
        <a:p>
          <a:endParaRPr lang="en-US"/>
        </a:p>
      </dgm:t>
    </dgm:pt>
    <dgm:pt modelId="{C6440703-3FA9-40D8-AABE-B019CDA56EE6}" type="sibTrans" cxnId="{CF1BBB0F-DB3A-4416-AD9F-6CC0B9C7960C}">
      <dgm:prSet/>
      <dgm:spPr/>
      <dgm:t>
        <a:bodyPr/>
        <a:lstStyle/>
        <a:p>
          <a:endParaRPr lang="en-US"/>
        </a:p>
      </dgm:t>
    </dgm:pt>
    <dgm:pt modelId="{0A698CE8-B0C6-437C-80B1-0508EF39D897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dirty="0">
              <a:hlinkClick xmlns:r="http://schemas.openxmlformats.org/officeDocument/2006/relationships" r:id="rId2"/>
            </a:rPr>
            <a:t>MMDS </a:t>
          </a:r>
          <a:r>
            <a:rPr lang="de-DE" b="1" dirty="0" err="1">
              <a:hlinkClick xmlns:r="http://schemas.openxmlformats.org/officeDocument/2006/relationships" r:id="rId2"/>
            </a:rPr>
            <a:t>starting</a:t>
          </a:r>
          <a:r>
            <a:rPr lang="de-DE" b="1" dirty="0">
              <a:hlinkClick xmlns:r="http://schemas.openxmlformats.org/officeDocument/2006/relationships" r:id="rId2"/>
            </a:rPr>
            <a:t> in/after Fall 2024</a:t>
          </a:r>
          <a:endParaRPr lang="de-DE" b="1" dirty="0"/>
        </a:p>
        <a:p>
          <a:pPr>
            <a:lnSpc>
              <a:spcPct val="100000"/>
            </a:lnSpc>
          </a:pPr>
          <a:r>
            <a:rPr lang="en-US" b="1" dirty="0">
              <a:hlinkClick xmlns:r="http://schemas.openxmlformats.org/officeDocument/2006/relationships" r:id="rId3"/>
            </a:rPr>
            <a:t>MMSDS </a:t>
          </a:r>
          <a:endParaRPr lang="en-US" b="1" dirty="0"/>
        </a:p>
      </dgm:t>
    </dgm:pt>
    <dgm:pt modelId="{554D0387-2C12-4DA5-9E6D-254126407EC6}" type="parTrans" cxnId="{65B081A2-376E-4C60-A102-124535AB73EE}">
      <dgm:prSet/>
      <dgm:spPr/>
      <dgm:t>
        <a:bodyPr/>
        <a:lstStyle/>
        <a:p>
          <a:endParaRPr lang="en-US"/>
        </a:p>
      </dgm:t>
    </dgm:pt>
    <dgm:pt modelId="{438F7C80-F632-4FB4-9E52-364178E69D34}" type="sibTrans" cxnId="{65B081A2-376E-4C60-A102-124535AB73EE}">
      <dgm:prSet/>
      <dgm:spPr/>
      <dgm:t>
        <a:bodyPr/>
        <a:lstStyle/>
        <a:p>
          <a:endParaRPr lang="en-US"/>
        </a:p>
      </dgm:t>
    </dgm:pt>
    <dgm:pt modelId="{3ECD09BC-7B73-4448-84A7-44AF81AF161C}" type="pres">
      <dgm:prSet presAssocID="{DD4CF2D9-131A-4333-85CA-6263B070CB12}" presName="root" presStyleCnt="0">
        <dgm:presLayoutVars>
          <dgm:dir/>
          <dgm:resizeHandles val="exact"/>
        </dgm:presLayoutVars>
      </dgm:prSet>
      <dgm:spPr/>
    </dgm:pt>
    <dgm:pt modelId="{7D241161-17DA-4597-B4DA-D034D45E534A}" type="pres">
      <dgm:prSet presAssocID="{9005E9F2-D838-4914-BC78-0D0A54F489D5}" presName="compNode" presStyleCnt="0"/>
      <dgm:spPr/>
    </dgm:pt>
    <dgm:pt modelId="{142094AC-FD70-4C0F-BA6F-4E7630542374}" type="pres">
      <dgm:prSet presAssocID="{9005E9F2-D838-4914-BC78-0D0A54F489D5}" presName="bgRect" presStyleLbl="bgShp" presStyleIdx="0" presStyleCnt="2" custLinFactNeighborY="-6038"/>
      <dgm:spPr/>
    </dgm:pt>
    <dgm:pt modelId="{A9BE174F-43A9-4DA9-BE8D-0EDB6B8E3596}" type="pres">
      <dgm:prSet presAssocID="{9005E9F2-D838-4914-BC78-0D0A54F489D5}" presName="iconRect" presStyleLbl="node1" presStyleIdx="0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50D65B7-DF65-4AB2-B082-221DC195BCE1}" type="pres">
      <dgm:prSet presAssocID="{9005E9F2-D838-4914-BC78-0D0A54F489D5}" presName="spaceRect" presStyleCnt="0"/>
      <dgm:spPr/>
    </dgm:pt>
    <dgm:pt modelId="{5056B449-B5DE-40D6-AAAC-9F23B44DD949}" type="pres">
      <dgm:prSet presAssocID="{9005E9F2-D838-4914-BC78-0D0A54F489D5}" presName="parTx" presStyleLbl="revTx" presStyleIdx="0" presStyleCnt="3">
        <dgm:presLayoutVars>
          <dgm:chMax val="0"/>
          <dgm:chPref val="0"/>
        </dgm:presLayoutVars>
      </dgm:prSet>
      <dgm:spPr/>
    </dgm:pt>
    <dgm:pt modelId="{E3104CE2-7C14-4807-BC0D-2A012E88694D}" type="pres">
      <dgm:prSet presAssocID="{C3F25C54-078F-4319-A449-F8367B37A574}" presName="sibTrans" presStyleCnt="0"/>
      <dgm:spPr/>
    </dgm:pt>
    <dgm:pt modelId="{620759E8-64F8-4ADD-BEDA-363C13667D40}" type="pres">
      <dgm:prSet presAssocID="{E876B6D6-5B72-436A-B9CD-D1E468B59488}" presName="compNode" presStyleCnt="0"/>
      <dgm:spPr/>
    </dgm:pt>
    <dgm:pt modelId="{B3B12B0D-0C79-48B4-90E3-0C8E6C548CAF}" type="pres">
      <dgm:prSet presAssocID="{E876B6D6-5B72-436A-B9CD-D1E468B59488}" presName="bgRect" presStyleLbl="bgShp" presStyleIdx="1" presStyleCnt="2" custScaleY="168818"/>
      <dgm:spPr/>
    </dgm:pt>
    <dgm:pt modelId="{D52B3F68-64C9-411F-97D7-143F02089097}" type="pres">
      <dgm:prSet presAssocID="{E876B6D6-5B72-436A-B9CD-D1E468B59488}" presName="iconRect" presStyleLbl="node1" presStyleIdx="1" presStyleCnt="2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8114F06E-1B7D-4122-B587-FE2AA0D788F2}" type="pres">
      <dgm:prSet presAssocID="{E876B6D6-5B72-436A-B9CD-D1E468B59488}" presName="spaceRect" presStyleCnt="0"/>
      <dgm:spPr/>
    </dgm:pt>
    <dgm:pt modelId="{14356A62-335D-4CD7-B9C2-C8B99DE771BC}" type="pres">
      <dgm:prSet presAssocID="{E876B6D6-5B72-436A-B9CD-D1E468B59488}" presName="parTx" presStyleLbl="revTx" presStyleIdx="1" presStyleCnt="3">
        <dgm:presLayoutVars>
          <dgm:chMax val="0"/>
          <dgm:chPref val="0"/>
        </dgm:presLayoutVars>
      </dgm:prSet>
      <dgm:spPr/>
    </dgm:pt>
    <dgm:pt modelId="{36DE0F6E-74F1-4652-B9AB-E6F3389C4A38}" type="pres">
      <dgm:prSet presAssocID="{E876B6D6-5B72-436A-B9CD-D1E468B59488}" presName="desTx" presStyleLbl="revTx" presStyleIdx="2" presStyleCnt="3" custScaleY="149340">
        <dgm:presLayoutVars/>
      </dgm:prSet>
      <dgm:spPr/>
    </dgm:pt>
  </dgm:ptLst>
  <dgm:cxnLst>
    <dgm:cxn modelId="{46A94E02-8E11-4393-8CE5-138B04C2B33B}" type="presOf" srcId="{DD4CF2D9-131A-4333-85CA-6263B070CB12}" destId="{3ECD09BC-7B73-4448-84A7-44AF81AF161C}" srcOrd="0" destOrd="0" presId="urn:microsoft.com/office/officeart/2018/2/layout/IconVerticalSolidList"/>
    <dgm:cxn modelId="{CF1BBB0F-DB3A-4416-AD9F-6CC0B9C7960C}" srcId="{E876B6D6-5B72-436A-B9CD-D1E468B59488}" destId="{09C8C032-C677-4113-B8C4-79E5E9D44558}" srcOrd="0" destOrd="0" parTransId="{8FEE41BE-8CE4-48C4-8A59-89AB473305D2}" sibTransId="{C6440703-3FA9-40D8-AABE-B019CDA56EE6}"/>
    <dgm:cxn modelId="{BC9D1683-8AE4-4D83-9C26-9CC47C8EE8FD}" type="presOf" srcId="{09C8C032-C677-4113-B8C4-79E5E9D44558}" destId="{36DE0F6E-74F1-4652-B9AB-E6F3389C4A38}" srcOrd="0" destOrd="0" presId="urn:microsoft.com/office/officeart/2018/2/layout/IconVerticalSolidList"/>
    <dgm:cxn modelId="{810F7083-DC71-4D17-92E9-B1A7DE619F7B}" srcId="{DD4CF2D9-131A-4333-85CA-6263B070CB12}" destId="{E876B6D6-5B72-436A-B9CD-D1E468B59488}" srcOrd="1" destOrd="0" parTransId="{1DD3D1F8-13F6-4220-839D-918FE850EF17}" sibTransId="{22D11A1B-080E-4300-B3F7-E129ABF0AC6C}"/>
    <dgm:cxn modelId="{65B081A2-376E-4C60-A102-124535AB73EE}" srcId="{E876B6D6-5B72-436A-B9CD-D1E468B59488}" destId="{0A698CE8-B0C6-437C-80B1-0508EF39D897}" srcOrd="1" destOrd="0" parTransId="{554D0387-2C12-4DA5-9E6D-254126407EC6}" sibTransId="{438F7C80-F632-4FB4-9E52-364178E69D34}"/>
    <dgm:cxn modelId="{7FB876AD-958F-40E8-940C-60D6EB266EE8}" type="presOf" srcId="{9005E9F2-D838-4914-BC78-0D0A54F489D5}" destId="{5056B449-B5DE-40D6-AAAC-9F23B44DD949}" srcOrd="0" destOrd="0" presId="urn:microsoft.com/office/officeart/2018/2/layout/IconVerticalSolidList"/>
    <dgm:cxn modelId="{4F5735C4-31B5-4CCB-AD4E-92957F5D3A0F}" srcId="{DD4CF2D9-131A-4333-85CA-6263B070CB12}" destId="{9005E9F2-D838-4914-BC78-0D0A54F489D5}" srcOrd="0" destOrd="0" parTransId="{47C591F9-BB48-46DF-BE75-716C9B1F5875}" sibTransId="{C3F25C54-078F-4319-A449-F8367B37A574}"/>
    <dgm:cxn modelId="{B598CADB-50B7-4049-95D2-0500A2274EF5}" type="presOf" srcId="{E876B6D6-5B72-436A-B9CD-D1E468B59488}" destId="{14356A62-335D-4CD7-B9C2-C8B99DE771BC}" srcOrd="0" destOrd="0" presId="urn:microsoft.com/office/officeart/2018/2/layout/IconVerticalSolidList"/>
    <dgm:cxn modelId="{1B57AEF2-AA77-4308-B013-7DA9A7D81748}" type="presOf" srcId="{0A698CE8-B0C6-437C-80B1-0508EF39D897}" destId="{36DE0F6E-74F1-4652-B9AB-E6F3389C4A38}" srcOrd="0" destOrd="1" presId="urn:microsoft.com/office/officeart/2018/2/layout/IconVerticalSolidList"/>
    <dgm:cxn modelId="{D206AEAE-187C-48F7-96A9-73DB90B6891C}" type="presParOf" srcId="{3ECD09BC-7B73-4448-84A7-44AF81AF161C}" destId="{7D241161-17DA-4597-B4DA-D034D45E534A}" srcOrd="0" destOrd="0" presId="urn:microsoft.com/office/officeart/2018/2/layout/IconVerticalSolidList"/>
    <dgm:cxn modelId="{BF195E9C-3E53-4EC8-AE5E-27AD168EE585}" type="presParOf" srcId="{7D241161-17DA-4597-B4DA-D034D45E534A}" destId="{142094AC-FD70-4C0F-BA6F-4E7630542374}" srcOrd="0" destOrd="0" presId="urn:microsoft.com/office/officeart/2018/2/layout/IconVerticalSolidList"/>
    <dgm:cxn modelId="{25B86EB7-778B-4A02-936E-ED54880C6B79}" type="presParOf" srcId="{7D241161-17DA-4597-B4DA-D034D45E534A}" destId="{A9BE174F-43A9-4DA9-BE8D-0EDB6B8E3596}" srcOrd="1" destOrd="0" presId="urn:microsoft.com/office/officeart/2018/2/layout/IconVerticalSolidList"/>
    <dgm:cxn modelId="{750D4D20-9152-458F-B224-0ADFD694A29D}" type="presParOf" srcId="{7D241161-17DA-4597-B4DA-D034D45E534A}" destId="{350D65B7-DF65-4AB2-B082-221DC195BCE1}" srcOrd="2" destOrd="0" presId="urn:microsoft.com/office/officeart/2018/2/layout/IconVerticalSolidList"/>
    <dgm:cxn modelId="{7068257C-9CB9-40BE-B0E9-33210CB0C13B}" type="presParOf" srcId="{7D241161-17DA-4597-B4DA-D034D45E534A}" destId="{5056B449-B5DE-40D6-AAAC-9F23B44DD949}" srcOrd="3" destOrd="0" presId="urn:microsoft.com/office/officeart/2018/2/layout/IconVerticalSolidList"/>
    <dgm:cxn modelId="{72EC8B80-4331-435F-8E01-BDB99F2D32C7}" type="presParOf" srcId="{3ECD09BC-7B73-4448-84A7-44AF81AF161C}" destId="{E3104CE2-7C14-4807-BC0D-2A012E88694D}" srcOrd="1" destOrd="0" presId="urn:microsoft.com/office/officeart/2018/2/layout/IconVerticalSolidList"/>
    <dgm:cxn modelId="{9BCE2886-0788-4A93-BE0F-235989F1F13E}" type="presParOf" srcId="{3ECD09BC-7B73-4448-84A7-44AF81AF161C}" destId="{620759E8-64F8-4ADD-BEDA-363C13667D40}" srcOrd="2" destOrd="0" presId="urn:microsoft.com/office/officeart/2018/2/layout/IconVerticalSolidList"/>
    <dgm:cxn modelId="{6CF5D940-1B1C-4352-9137-AEEA9293C44F}" type="presParOf" srcId="{620759E8-64F8-4ADD-BEDA-363C13667D40}" destId="{B3B12B0D-0C79-48B4-90E3-0C8E6C548CAF}" srcOrd="0" destOrd="0" presId="urn:microsoft.com/office/officeart/2018/2/layout/IconVerticalSolidList"/>
    <dgm:cxn modelId="{3F7A76EF-DE8A-47E1-B92A-63D16BA0B69B}" type="presParOf" srcId="{620759E8-64F8-4ADD-BEDA-363C13667D40}" destId="{D52B3F68-64C9-411F-97D7-143F02089097}" srcOrd="1" destOrd="0" presId="urn:microsoft.com/office/officeart/2018/2/layout/IconVerticalSolidList"/>
    <dgm:cxn modelId="{4155DD14-57A9-4C76-97E4-EA8CDF542BAC}" type="presParOf" srcId="{620759E8-64F8-4ADD-BEDA-363C13667D40}" destId="{8114F06E-1B7D-4122-B587-FE2AA0D788F2}" srcOrd="2" destOrd="0" presId="urn:microsoft.com/office/officeart/2018/2/layout/IconVerticalSolidList"/>
    <dgm:cxn modelId="{0075A1F9-980F-4DB7-B821-AB1698571B62}" type="presParOf" srcId="{620759E8-64F8-4ADD-BEDA-363C13667D40}" destId="{14356A62-335D-4CD7-B9C2-C8B99DE771BC}" srcOrd="3" destOrd="0" presId="urn:microsoft.com/office/officeart/2018/2/layout/IconVerticalSolidList"/>
    <dgm:cxn modelId="{3CA7F816-CB85-4C0D-ABCD-918C19951C76}" type="presParOf" srcId="{620759E8-64F8-4ADD-BEDA-363C13667D40}" destId="{36DE0F6E-74F1-4652-B9AB-E6F3389C4A3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F5484-1D12-44A6-8B8A-60BF4EFA200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D625D81-49A7-4D4B-BD00-C98A81FA4A51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1"/>
            <a:t>Student Services Office:</a:t>
          </a:r>
          <a:endParaRPr lang="en-US"/>
        </a:p>
      </dgm:t>
    </dgm:pt>
    <dgm:pt modelId="{320D3B0C-8BC1-457C-9E68-F0563C289DFC}" type="parTrans" cxnId="{8C01D04F-8C65-4CF7-A50B-30A25F8B2329}">
      <dgm:prSet/>
      <dgm:spPr/>
      <dgm:t>
        <a:bodyPr/>
        <a:lstStyle/>
        <a:p>
          <a:endParaRPr lang="en-US"/>
        </a:p>
      </dgm:t>
    </dgm:pt>
    <dgm:pt modelId="{209B6252-2294-42D5-BB8E-36BF42D5970F}" type="sibTrans" cxnId="{8C01D04F-8C65-4CF7-A50B-30A25F8B2329}">
      <dgm:prSet/>
      <dgm:spPr/>
      <dgm:t>
        <a:bodyPr/>
        <a:lstStyle/>
        <a:p>
          <a:endParaRPr lang="en-US"/>
        </a:p>
      </dgm:t>
    </dgm:pt>
    <dgm:pt modelId="{3E83B24A-3147-45D5-8C68-D4B765D3B993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implements the examination regulations and handles most of your examination affairs.</a:t>
          </a:r>
          <a:endParaRPr lang="en-US"/>
        </a:p>
      </dgm:t>
    </dgm:pt>
    <dgm:pt modelId="{57402BDE-6CCE-439F-9FB4-25A984C737CF}" type="parTrans" cxnId="{8023D319-24FD-426C-9BE7-7FB0052ABC6D}">
      <dgm:prSet/>
      <dgm:spPr/>
      <dgm:t>
        <a:bodyPr/>
        <a:lstStyle/>
        <a:p>
          <a:endParaRPr lang="en-US"/>
        </a:p>
      </dgm:t>
    </dgm:pt>
    <dgm:pt modelId="{608B1F66-A772-49D5-B10B-EDD4EA863822}" type="sibTrans" cxnId="{8023D319-24FD-426C-9BE7-7FB0052ABC6D}">
      <dgm:prSet/>
      <dgm:spPr/>
      <dgm:t>
        <a:bodyPr/>
        <a:lstStyle/>
        <a:p>
          <a:endParaRPr lang="en-US"/>
        </a:p>
      </dgm:t>
    </dgm:pt>
    <dgm:pt modelId="{2F901892-678B-435E-B714-89925D00216C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 err="1">
              <a:hlinkClick xmlns:r="http://schemas.openxmlformats.org/officeDocument/2006/relationships" r:id="rId1"/>
            </a:rPr>
            <a:t>Taking</a:t>
          </a:r>
          <a:r>
            <a:rPr lang="de-DE" dirty="0">
              <a:hlinkClick xmlns:r="http://schemas.openxmlformats.org/officeDocument/2006/relationships" r:id="rId1"/>
            </a:rPr>
            <a:t> an Examination</a:t>
          </a:r>
          <a:endParaRPr lang="en-US" dirty="0"/>
        </a:p>
      </dgm:t>
    </dgm:pt>
    <dgm:pt modelId="{6B7580E5-9E9F-45D8-A8E3-A8DBE0125636}" type="parTrans" cxnId="{6D3D0536-3AF4-4D1C-96E0-1CE85D6D4AC2}">
      <dgm:prSet/>
      <dgm:spPr/>
      <dgm:t>
        <a:bodyPr/>
        <a:lstStyle/>
        <a:p>
          <a:endParaRPr lang="en-US"/>
        </a:p>
      </dgm:t>
    </dgm:pt>
    <dgm:pt modelId="{6C944B62-ADDA-4DEB-8B69-736F830028D8}" type="sibTrans" cxnId="{6D3D0536-3AF4-4D1C-96E0-1CE85D6D4AC2}">
      <dgm:prSet/>
      <dgm:spPr/>
      <dgm:t>
        <a:bodyPr/>
        <a:lstStyle/>
        <a:p>
          <a:endParaRPr lang="en-US"/>
        </a:p>
      </dgm:t>
    </dgm:pt>
    <dgm:pt modelId="{72196B33-8154-4D5B-93D2-952C09F510A3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1" dirty="0" err="1"/>
            <a:t>examination</a:t>
          </a:r>
          <a:r>
            <a:rPr lang="de-DE" b="1" i="1" dirty="0"/>
            <a:t> </a:t>
          </a:r>
          <a:r>
            <a:rPr lang="de-DE" b="1" i="1" dirty="0" err="1"/>
            <a:t>board</a:t>
          </a:r>
          <a:r>
            <a:rPr lang="de-DE" b="1" i="1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i="1" dirty="0"/>
            <a:t>School </a:t>
          </a:r>
          <a:r>
            <a:rPr lang="de-DE" i="1" dirty="0" err="1"/>
            <a:t>of</a:t>
          </a:r>
          <a:r>
            <a:rPr lang="de-DE" i="1" dirty="0"/>
            <a:t> Business </a:t>
          </a:r>
          <a:r>
            <a:rPr lang="de-DE" i="1" dirty="0" err="1"/>
            <a:t>Informatics</a:t>
          </a:r>
          <a:r>
            <a:rPr lang="de-DE" i="1" dirty="0"/>
            <a:t> and </a:t>
          </a:r>
          <a:r>
            <a:rPr lang="de-DE" i="1" dirty="0" err="1"/>
            <a:t>Mathematics</a:t>
          </a:r>
          <a:r>
            <a:rPr lang="de-DE" i="1" dirty="0"/>
            <a:t>:</a:t>
          </a:r>
          <a:endParaRPr lang="en-US" dirty="0"/>
        </a:p>
      </dgm:t>
    </dgm:pt>
    <dgm:pt modelId="{9C62AD08-075A-49E3-9917-5D378F897B82}" type="parTrans" cxnId="{A2D93C19-2DF4-4129-AF3C-FE250DF755C4}">
      <dgm:prSet/>
      <dgm:spPr/>
      <dgm:t>
        <a:bodyPr/>
        <a:lstStyle/>
        <a:p>
          <a:endParaRPr lang="en-US"/>
        </a:p>
      </dgm:t>
    </dgm:pt>
    <dgm:pt modelId="{6A6C8C1C-9713-4757-B53E-93E351A49D17}" type="sibTrans" cxnId="{A2D93C19-2DF4-4129-AF3C-FE250DF755C4}">
      <dgm:prSet/>
      <dgm:spPr/>
      <dgm:t>
        <a:bodyPr/>
        <a:lstStyle/>
        <a:p>
          <a:endParaRPr lang="en-US"/>
        </a:p>
      </dgm:t>
    </dgm:pt>
    <dgm:pt modelId="{66DE682B-69EB-4DAB-B307-7D7C68ECD307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is the authority in regulating examination modalities.</a:t>
          </a:r>
          <a:endParaRPr lang="en-US"/>
        </a:p>
      </dgm:t>
    </dgm:pt>
    <dgm:pt modelId="{BA580893-D200-4BA0-B78A-B9D084515936}" type="parTrans" cxnId="{F8BF28BD-D235-4C59-BFAE-BF214C0B7C35}">
      <dgm:prSet/>
      <dgm:spPr/>
      <dgm:t>
        <a:bodyPr/>
        <a:lstStyle/>
        <a:p>
          <a:endParaRPr lang="en-US"/>
        </a:p>
      </dgm:t>
    </dgm:pt>
    <dgm:pt modelId="{91C34E8E-D3F4-4452-9B3B-3C582049A538}" type="sibTrans" cxnId="{F8BF28BD-D235-4C59-BFAE-BF214C0B7C35}">
      <dgm:prSet/>
      <dgm:spPr/>
      <dgm:t>
        <a:bodyPr/>
        <a:lstStyle/>
        <a:p>
          <a:endParaRPr lang="en-US"/>
        </a:p>
      </dgm:t>
    </dgm:pt>
    <dgm:pt modelId="{77369721-9539-4025-858B-7CD0D98A1D1A}" type="pres">
      <dgm:prSet presAssocID="{9B5F5484-1D12-44A6-8B8A-60BF4EFA2009}" presName="root" presStyleCnt="0">
        <dgm:presLayoutVars>
          <dgm:dir/>
          <dgm:resizeHandles val="exact"/>
        </dgm:presLayoutVars>
      </dgm:prSet>
      <dgm:spPr/>
    </dgm:pt>
    <dgm:pt modelId="{D2950EAF-57CC-47EB-8C34-372E14A0C5DB}" type="pres">
      <dgm:prSet presAssocID="{1D625D81-49A7-4D4B-BD00-C98A81FA4A51}" presName="compNode" presStyleCnt="0"/>
      <dgm:spPr/>
    </dgm:pt>
    <dgm:pt modelId="{C1BF1E04-0F85-4E5D-8A4C-8DC265F16B37}" type="pres">
      <dgm:prSet presAssocID="{1D625D81-49A7-4D4B-BD00-C98A81FA4A51}" presName="bgRect" presStyleLbl="bgShp" presStyleIdx="0" presStyleCnt="2"/>
      <dgm:spPr/>
    </dgm:pt>
    <dgm:pt modelId="{BABF5BCB-AD8D-4D98-AA17-83220CDAE29B}" type="pres">
      <dgm:prSet presAssocID="{1D625D81-49A7-4D4B-BD00-C98A81FA4A51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CA373AB3-4135-4ED7-BACC-17FAD1AF9963}" type="pres">
      <dgm:prSet presAssocID="{1D625D81-49A7-4D4B-BD00-C98A81FA4A51}" presName="spaceRect" presStyleCnt="0"/>
      <dgm:spPr/>
    </dgm:pt>
    <dgm:pt modelId="{8F6D726B-A311-4BED-A4EE-49D16503D19D}" type="pres">
      <dgm:prSet presAssocID="{1D625D81-49A7-4D4B-BD00-C98A81FA4A51}" presName="parTx" presStyleLbl="revTx" presStyleIdx="0" presStyleCnt="4">
        <dgm:presLayoutVars>
          <dgm:chMax val="0"/>
          <dgm:chPref val="0"/>
        </dgm:presLayoutVars>
      </dgm:prSet>
      <dgm:spPr/>
    </dgm:pt>
    <dgm:pt modelId="{5E4659A1-5ABB-4BD6-8A0F-9F6BBCEC9AB8}" type="pres">
      <dgm:prSet presAssocID="{1D625D81-49A7-4D4B-BD00-C98A81FA4A51}" presName="desTx" presStyleLbl="revTx" presStyleIdx="1" presStyleCnt="4">
        <dgm:presLayoutVars/>
      </dgm:prSet>
      <dgm:spPr/>
    </dgm:pt>
    <dgm:pt modelId="{47D84485-FF77-48EE-BDE6-6178001072DA}" type="pres">
      <dgm:prSet presAssocID="{209B6252-2294-42D5-BB8E-36BF42D5970F}" presName="sibTrans" presStyleCnt="0"/>
      <dgm:spPr/>
    </dgm:pt>
    <dgm:pt modelId="{5F8DC95C-59CC-4473-9F31-8554D8B993D2}" type="pres">
      <dgm:prSet presAssocID="{72196B33-8154-4D5B-93D2-952C09F510A3}" presName="compNode" presStyleCnt="0"/>
      <dgm:spPr/>
    </dgm:pt>
    <dgm:pt modelId="{05B0172A-0DD9-4560-AD20-9D43BC1AD638}" type="pres">
      <dgm:prSet presAssocID="{72196B33-8154-4D5B-93D2-952C09F510A3}" presName="bgRect" presStyleLbl="bgShp" presStyleIdx="1" presStyleCnt="2"/>
      <dgm:spPr/>
    </dgm:pt>
    <dgm:pt modelId="{AE45FC21-3C83-460F-8584-0CD9FE2B5E8E}" type="pres">
      <dgm:prSet presAssocID="{72196B33-8154-4D5B-93D2-952C09F510A3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nzimmer"/>
        </a:ext>
      </dgm:extLst>
    </dgm:pt>
    <dgm:pt modelId="{CBC79DDB-1504-40D4-A033-D500535EF206}" type="pres">
      <dgm:prSet presAssocID="{72196B33-8154-4D5B-93D2-952C09F510A3}" presName="spaceRect" presStyleCnt="0"/>
      <dgm:spPr/>
    </dgm:pt>
    <dgm:pt modelId="{4EB8DB8C-3F31-4B7D-8CCB-7AD89F93EEBC}" type="pres">
      <dgm:prSet presAssocID="{72196B33-8154-4D5B-93D2-952C09F510A3}" presName="parTx" presStyleLbl="revTx" presStyleIdx="2" presStyleCnt="4">
        <dgm:presLayoutVars>
          <dgm:chMax val="0"/>
          <dgm:chPref val="0"/>
        </dgm:presLayoutVars>
      </dgm:prSet>
      <dgm:spPr/>
    </dgm:pt>
    <dgm:pt modelId="{C21309F3-6C95-4B58-9D25-6772808ADC3D}" type="pres">
      <dgm:prSet presAssocID="{72196B33-8154-4D5B-93D2-952C09F510A3}" presName="desTx" presStyleLbl="revTx" presStyleIdx="3" presStyleCnt="4">
        <dgm:presLayoutVars/>
      </dgm:prSet>
      <dgm:spPr/>
    </dgm:pt>
  </dgm:ptLst>
  <dgm:cxnLst>
    <dgm:cxn modelId="{A2D93C19-2DF4-4129-AF3C-FE250DF755C4}" srcId="{9B5F5484-1D12-44A6-8B8A-60BF4EFA2009}" destId="{72196B33-8154-4D5B-93D2-952C09F510A3}" srcOrd="1" destOrd="0" parTransId="{9C62AD08-075A-49E3-9917-5D378F897B82}" sibTransId="{6A6C8C1C-9713-4757-B53E-93E351A49D17}"/>
    <dgm:cxn modelId="{8023D319-24FD-426C-9BE7-7FB0052ABC6D}" srcId="{1D625D81-49A7-4D4B-BD00-C98A81FA4A51}" destId="{3E83B24A-3147-45D5-8C68-D4B765D3B993}" srcOrd="0" destOrd="0" parTransId="{57402BDE-6CCE-439F-9FB4-25A984C737CF}" sibTransId="{608B1F66-A772-49D5-B10B-EDD4EA863822}"/>
    <dgm:cxn modelId="{6D3D0536-3AF4-4D1C-96E0-1CE85D6D4AC2}" srcId="{1D625D81-49A7-4D4B-BD00-C98A81FA4A51}" destId="{2F901892-678B-435E-B714-89925D00216C}" srcOrd="1" destOrd="0" parTransId="{6B7580E5-9E9F-45D8-A8E3-A8DBE0125636}" sibTransId="{6C944B62-ADDA-4DEB-8B69-736F830028D8}"/>
    <dgm:cxn modelId="{8C01D04F-8C65-4CF7-A50B-30A25F8B2329}" srcId="{9B5F5484-1D12-44A6-8B8A-60BF4EFA2009}" destId="{1D625D81-49A7-4D4B-BD00-C98A81FA4A51}" srcOrd="0" destOrd="0" parTransId="{320D3B0C-8BC1-457C-9E68-F0563C289DFC}" sibTransId="{209B6252-2294-42D5-BB8E-36BF42D5970F}"/>
    <dgm:cxn modelId="{95480D53-6F8D-4ED8-B5E2-ACCE9AD15761}" type="presOf" srcId="{66DE682B-69EB-4DAB-B307-7D7C68ECD307}" destId="{C21309F3-6C95-4B58-9D25-6772808ADC3D}" srcOrd="0" destOrd="0" presId="urn:microsoft.com/office/officeart/2018/2/layout/IconVerticalSolidList"/>
    <dgm:cxn modelId="{01DD9B90-DB75-4A70-90F7-CFE43F2ED68A}" type="presOf" srcId="{3E83B24A-3147-45D5-8C68-D4B765D3B993}" destId="{5E4659A1-5ABB-4BD6-8A0F-9F6BBCEC9AB8}" srcOrd="0" destOrd="0" presId="urn:microsoft.com/office/officeart/2018/2/layout/IconVerticalSolidList"/>
    <dgm:cxn modelId="{B947BC97-9BCC-4855-96A6-DBF6EF5D28F8}" type="presOf" srcId="{9B5F5484-1D12-44A6-8B8A-60BF4EFA2009}" destId="{77369721-9539-4025-858B-7CD0D98A1D1A}" srcOrd="0" destOrd="0" presId="urn:microsoft.com/office/officeart/2018/2/layout/IconVerticalSolidList"/>
    <dgm:cxn modelId="{A211F4B2-824A-45D9-85F6-4411503B167E}" type="presOf" srcId="{72196B33-8154-4D5B-93D2-952C09F510A3}" destId="{4EB8DB8C-3F31-4B7D-8CCB-7AD89F93EEBC}" srcOrd="0" destOrd="0" presId="urn:microsoft.com/office/officeart/2018/2/layout/IconVerticalSolidList"/>
    <dgm:cxn modelId="{F8BF28BD-D235-4C59-BFAE-BF214C0B7C35}" srcId="{72196B33-8154-4D5B-93D2-952C09F510A3}" destId="{66DE682B-69EB-4DAB-B307-7D7C68ECD307}" srcOrd="0" destOrd="0" parTransId="{BA580893-D200-4BA0-B78A-B9D084515936}" sibTransId="{91C34E8E-D3F4-4452-9B3B-3C582049A538}"/>
    <dgm:cxn modelId="{25E330E6-7EC7-4621-817C-6301FB1EB22C}" type="presOf" srcId="{2F901892-678B-435E-B714-89925D00216C}" destId="{5E4659A1-5ABB-4BD6-8A0F-9F6BBCEC9AB8}" srcOrd="0" destOrd="1" presId="urn:microsoft.com/office/officeart/2018/2/layout/IconVerticalSolidList"/>
    <dgm:cxn modelId="{05ECA5F7-918F-4007-A7D6-649A51FB9498}" type="presOf" srcId="{1D625D81-49A7-4D4B-BD00-C98A81FA4A51}" destId="{8F6D726B-A311-4BED-A4EE-49D16503D19D}" srcOrd="0" destOrd="0" presId="urn:microsoft.com/office/officeart/2018/2/layout/IconVerticalSolidList"/>
    <dgm:cxn modelId="{0C44628B-6415-4170-9F99-9D6340381981}" type="presParOf" srcId="{77369721-9539-4025-858B-7CD0D98A1D1A}" destId="{D2950EAF-57CC-47EB-8C34-372E14A0C5DB}" srcOrd="0" destOrd="0" presId="urn:microsoft.com/office/officeart/2018/2/layout/IconVerticalSolidList"/>
    <dgm:cxn modelId="{54A7C2CE-8BD0-4BFB-8129-109A05CB8770}" type="presParOf" srcId="{D2950EAF-57CC-47EB-8C34-372E14A0C5DB}" destId="{C1BF1E04-0F85-4E5D-8A4C-8DC265F16B37}" srcOrd="0" destOrd="0" presId="urn:microsoft.com/office/officeart/2018/2/layout/IconVerticalSolidList"/>
    <dgm:cxn modelId="{50B3470A-5172-47D1-BD85-DC6E8EA6DBFB}" type="presParOf" srcId="{D2950EAF-57CC-47EB-8C34-372E14A0C5DB}" destId="{BABF5BCB-AD8D-4D98-AA17-83220CDAE29B}" srcOrd="1" destOrd="0" presId="urn:microsoft.com/office/officeart/2018/2/layout/IconVerticalSolidList"/>
    <dgm:cxn modelId="{17E3A1D6-4D5C-4E12-8F15-79F06A16C99D}" type="presParOf" srcId="{D2950EAF-57CC-47EB-8C34-372E14A0C5DB}" destId="{CA373AB3-4135-4ED7-BACC-17FAD1AF9963}" srcOrd="2" destOrd="0" presId="urn:microsoft.com/office/officeart/2018/2/layout/IconVerticalSolidList"/>
    <dgm:cxn modelId="{E68C7D6F-9C32-4013-98A0-C5763454DB1F}" type="presParOf" srcId="{D2950EAF-57CC-47EB-8C34-372E14A0C5DB}" destId="{8F6D726B-A311-4BED-A4EE-49D16503D19D}" srcOrd="3" destOrd="0" presId="urn:microsoft.com/office/officeart/2018/2/layout/IconVerticalSolidList"/>
    <dgm:cxn modelId="{F4CF48C2-31F7-48E0-943C-7A5C7B21ED90}" type="presParOf" srcId="{D2950EAF-57CC-47EB-8C34-372E14A0C5DB}" destId="{5E4659A1-5ABB-4BD6-8A0F-9F6BBCEC9AB8}" srcOrd="4" destOrd="0" presId="urn:microsoft.com/office/officeart/2018/2/layout/IconVerticalSolidList"/>
    <dgm:cxn modelId="{688CD8F2-B849-4F3F-9F43-E7A7A28E7D17}" type="presParOf" srcId="{77369721-9539-4025-858B-7CD0D98A1D1A}" destId="{47D84485-FF77-48EE-BDE6-6178001072DA}" srcOrd="1" destOrd="0" presId="urn:microsoft.com/office/officeart/2018/2/layout/IconVerticalSolidList"/>
    <dgm:cxn modelId="{42CCE8A6-FC13-43D9-BBBB-3205B1F20B9A}" type="presParOf" srcId="{77369721-9539-4025-858B-7CD0D98A1D1A}" destId="{5F8DC95C-59CC-4473-9F31-8554D8B993D2}" srcOrd="2" destOrd="0" presId="urn:microsoft.com/office/officeart/2018/2/layout/IconVerticalSolidList"/>
    <dgm:cxn modelId="{7510C9D7-A577-4BCC-A1DC-903D05887CE0}" type="presParOf" srcId="{5F8DC95C-59CC-4473-9F31-8554D8B993D2}" destId="{05B0172A-0DD9-4560-AD20-9D43BC1AD638}" srcOrd="0" destOrd="0" presId="urn:microsoft.com/office/officeart/2018/2/layout/IconVerticalSolidList"/>
    <dgm:cxn modelId="{E4F540F5-206D-4A47-AC68-0283AB650716}" type="presParOf" srcId="{5F8DC95C-59CC-4473-9F31-8554D8B993D2}" destId="{AE45FC21-3C83-460F-8584-0CD9FE2B5E8E}" srcOrd="1" destOrd="0" presId="urn:microsoft.com/office/officeart/2018/2/layout/IconVerticalSolidList"/>
    <dgm:cxn modelId="{40A68E6D-5A3B-4AFD-B8A9-A17D4F5E44B9}" type="presParOf" srcId="{5F8DC95C-59CC-4473-9F31-8554D8B993D2}" destId="{CBC79DDB-1504-40D4-A033-D500535EF206}" srcOrd="2" destOrd="0" presId="urn:microsoft.com/office/officeart/2018/2/layout/IconVerticalSolidList"/>
    <dgm:cxn modelId="{F34A40DD-F3BD-46C9-A17D-0AA4158FBDF9}" type="presParOf" srcId="{5F8DC95C-59CC-4473-9F31-8554D8B993D2}" destId="{4EB8DB8C-3F31-4B7D-8CCB-7AD89F93EEBC}" srcOrd="3" destOrd="0" presId="urn:microsoft.com/office/officeart/2018/2/layout/IconVerticalSolidList"/>
    <dgm:cxn modelId="{93911EF2-16DE-4399-8241-96A4CE3DBE68}" type="presParOf" srcId="{5F8DC95C-59CC-4473-9F31-8554D8B993D2}" destId="{C21309F3-6C95-4B58-9D25-6772808ADC3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1F324D-700A-4768-B895-06B743BA0B0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1CE79C1-6B2B-4A45-A239-6F087E5C43A3}">
      <dgm:prSet/>
      <dgm:spPr/>
      <dgm:t>
        <a:bodyPr/>
        <a:lstStyle/>
        <a:p>
          <a:r>
            <a:rPr lang="en-US"/>
            <a:t>You can withdraw from an exam registration at most </a:t>
          </a:r>
          <a:r>
            <a:rPr lang="en-US" b="1"/>
            <a:t>3 working days (Monday – Friday) prior to the exam </a:t>
          </a:r>
          <a:r>
            <a:rPr lang="en-US"/>
            <a:t>without giving any reason.</a:t>
          </a:r>
        </a:p>
      </dgm:t>
    </dgm:pt>
    <dgm:pt modelId="{0735D5F5-653A-4D51-9A90-B29B03E1049B}" type="parTrans" cxnId="{86C9D6EC-7CFA-4EB6-AD12-080780D1AD4E}">
      <dgm:prSet/>
      <dgm:spPr/>
      <dgm:t>
        <a:bodyPr/>
        <a:lstStyle/>
        <a:p>
          <a:endParaRPr lang="en-US"/>
        </a:p>
      </dgm:t>
    </dgm:pt>
    <dgm:pt modelId="{0D3B361D-A128-4B3F-B5AA-4997091E1DBA}" type="sibTrans" cxnId="{86C9D6EC-7CFA-4EB6-AD12-080780D1AD4E}">
      <dgm:prSet/>
      <dgm:spPr/>
      <dgm:t>
        <a:bodyPr/>
        <a:lstStyle/>
        <a:p>
          <a:endParaRPr lang="en-US"/>
        </a:p>
      </dgm:t>
    </dgm:pt>
    <dgm:pt modelId="{51276369-690A-40DF-ADCE-D856971D2C23}">
      <dgm:prSet/>
      <dgm:spPr/>
      <dgm:t>
        <a:bodyPr/>
        <a:lstStyle/>
        <a:p>
          <a:r>
            <a:rPr lang="en-US"/>
            <a:t>You can</a:t>
          </a:r>
          <a:r>
            <a:rPr lang="en-US" b="1"/>
            <a:t> </a:t>
          </a:r>
          <a:r>
            <a:rPr lang="en-US"/>
            <a:t>only withdraw from a module if </a:t>
          </a:r>
          <a:r>
            <a:rPr lang="en-US" b="1"/>
            <a:t>no in-class exams </a:t>
          </a:r>
          <a:r>
            <a:rPr lang="en-US"/>
            <a:t>or assessments (projects, presentations, thesis, mid-term exams) have been taken or are not currently being taken. </a:t>
          </a:r>
        </a:p>
      </dgm:t>
    </dgm:pt>
    <dgm:pt modelId="{F61705D4-D306-4E19-B6FE-3AFAD1A53160}" type="parTrans" cxnId="{20E77D43-3D18-461F-B1DA-3AD848567C46}">
      <dgm:prSet/>
      <dgm:spPr/>
      <dgm:t>
        <a:bodyPr/>
        <a:lstStyle/>
        <a:p>
          <a:endParaRPr lang="en-US"/>
        </a:p>
      </dgm:t>
    </dgm:pt>
    <dgm:pt modelId="{C875A451-EA81-4651-BE51-520E3DC30FE0}" type="sibTrans" cxnId="{20E77D43-3D18-461F-B1DA-3AD848567C46}">
      <dgm:prSet/>
      <dgm:spPr/>
      <dgm:t>
        <a:bodyPr/>
        <a:lstStyle/>
        <a:p>
          <a:endParaRPr lang="en-US"/>
        </a:p>
      </dgm:t>
    </dgm:pt>
    <dgm:pt modelId="{F794F2F1-19AD-449A-BE4F-7FF34AB7C19E}" type="pres">
      <dgm:prSet presAssocID="{311F324D-700A-4768-B895-06B743BA0B0A}" presName="root" presStyleCnt="0">
        <dgm:presLayoutVars>
          <dgm:dir/>
          <dgm:resizeHandles val="exact"/>
        </dgm:presLayoutVars>
      </dgm:prSet>
      <dgm:spPr/>
    </dgm:pt>
    <dgm:pt modelId="{57F2A5AA-A709-4EB0-A56C-2E9CB71BF91E}" type="pres">
      <dgm:prSet presAssocID="{21CE79C1-6B2B-4A45-A239-6F087E5C43A3}" presName="compNode" presStyleCnt="0"/>
      <dgm:spPr/>
    </dgm:pt>
    <dgm:pt modelId="{27C74E7A-7277-43A4-83DF-BFC102D0B586}" type="pres">
      <dgm:prSet presAssocID="{21CE79C1-6B2B-4A45-A239-6F087E5C43A3}" presName="bgRect" presStyleLbl="bgShp" presStyleIdx="0" presStyleCnt="2"/>
      <dgm:spPr/>
    </dgm:pt>
    <dgm:pt modelId="{C1A1E7C9-824A-4519-BDA6-D541FB65F23E}" type="pres">
      <dgm:prSet presAssocID="{21CE79C1-6B2B-4A45-A239-6F087E5C43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68B99477-7657-48F8-8B39-1929C5E6491D}" type="pres">
      <dgm:prSet presAssocID="{21CE79C1-6B2B-4A45-A239-6F087E5C43A3}" presName="spaceRect" presStyleCnt="0"/>
      <dgm:spPr/>
    </dgm:pt>
    <dgm:pt modelId="{CFB2A7FE-6BC8-498A-BC7F-91A1760E963E}" type="pres">
      <dgm:prSet presAssocID="{21CE79C1-6B2B-4A45-A239-6F087E5C43A3}" presName="parTx" presStyleLbl="revTx" presStyleIdx="0" presStyleCnt="2">
        <dgm:presLayoutVars>
          <dgm:chMax val="0"/>
          <dgm:chPref val="0"/>
        </dgm:presLayoutVars>
      </dgm:prSet>
      <dgm:spPr/>
    </dgm:pt>
    <dgm:pt modelId="{815A6046-721B-4C02-97A4-4C34F2EB590A}" type="pres">
      <dgm:prSet presAssocID="{0D3B361D-A128-4B3F-B5AA-4997091E1DBA}" presName="sibTrans" presStyleCnt="0"/>
      <dgm:spPr/>
    </dgm:pt>
    <dgm:pt modelId="{5A58ED20-0AFE-42FE-8A31-796A3059E69D}" type="pres">
      <dgm:prSet presAssocID="{51276369-690A-40DF-ADCE-D856971D2C23}" presName="compNode" presStyleCnt="0"/>
      <dgm:spPr/>
    </dgm:pt>
    <dgm:pt modelId="{21BD4E4B-2A0E-4F59-AC1E-DBBC450D5D42}" type="pres">
      <dgm:prSet presAssocID="{51276369-690A-40DF-ADCE-D856971D2C23}" presName="bgRect" presStyleLbl="bgShp" presStyleIdx="1" presStyleCnt="2"/>
      <dgm:spPr/>
    </dgm:pt>
    <dgm:pt modelId="{859B9EB4-FE93-4E21-9328-E689685961ED}" type="pres">
      <dgm:prSet presAssocID="{51276369-690A-40DF-ADCE-D856971D2C2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38694E2-2A40-40BB-BF9D-7247F58F8075}" type="pres">
      <dgm:prSet presAssocID="{51276369-690A-40DF-ADCE-D856971D2C23}" presName="spaceRect" presStyleCnt="0"/>
      <dgm:spPr/>
    </dgm:pt>
    <dgm:pt modelId="{E6A16C1D-6232-4AE4-A611-90143E8059A8}" type="pres">
      <dgm:prSet presAssocID="{51276369-690A-40DF-ADCE-D856971D2C2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0E77D43-3D18-461F-B1DA-3AD848567C46}" srcId="{311F324D-700A-4768-B895-06B743BA0B0A}" destId="{51276369-690A-40DF-ADCE-D856971D2C23}" srcOrd="1" destOrd="0" parTransId="{F61705D4-D306-4E19-B6FE-3AFAD1A53160}" sibTransId="{C875A451-EA81-4651-BE51-520E3DC30FE0}"/>
    <dgm:cxn modelId="{3E822449-53F3-40C0-8A71-9E93F0C85C65}" type="presOf" srcId="{51276369-690A-40DF-ADCE-D856971D2C23}" destId="{E6A16C1D-6232-4AE4-A611-90143E8059A8}" srcOrd="0" destOrd="0" presId="urn:microsoft.com/office/officeart/2018/2/layout/IconVerticalSolidList"/>
    <dgm:cxn modelId="{FB4CA0D1-B723-4F6D-85F6-CDCB2A06ABBA}" type="presOf" srcId="{311F324D-700A-4768-B895-06B743BA0B0A}" destId="{F794F2F1-19AD-449A-BE4F-7FF34AB7C19E}" srcOrd="0" destOrd="0" presId="urn:microsoft.com/office/officeart/2018/2/layout/IconVerticalSolidList"/>
    <dgm:cxn modelId="{86C9D6EC-7CFA-4EB6-AD12-080780D1AD4E}" srcId="{311F324D-700A-4768-B895-06B743BA0B0A}" destId="{21CE79C1-6B2B-4A45-A239-6F087E5C43A3}" srcOrd="0" destOrd="0" parTransId="{0735D5F5-653A-4D51-9A90-B29B03E1049B}" sibTransId="{0D3B361D-A128-4B3F-B5AA-4997091E1DBA}"/>
    <dgm:cxn modelId="{5DB0C7ED-053A-4CAA-81B9-C1FE0A25D840}" type="presOf" srcId="{21CE79C1-6B2B-4A45-A239-6F087E5C43A3}" destId="{CFB2A7FE-6BC8-498A-BC7F-91A1760E963E}" srcOrd="0" destOrd="0" presId="urn:microsoft.com/office/officeart/2018/2/layout/IconVerticalSolidList"/>
    <dgm:cxn modelId="{A66BB097-28B7-49C7-9C69-4E87A51983B2}" type="presParOf" srcId="{F794F2F1-19AD-449A-BE4F-7FF34AB7C19E}" destId="{57F2A5AA-A709-4EB0-A56C-2E9CB71BF91E}" srcOrd="0" destOrd="0" presId="urn:microsoft.com/office/officeart/2018/2/layout/IconVerticalSolidList"/>
    <dgm:cxn modelId="{BB4DFC55-FA08-49BB-86A4-18345F7B5F03}" type="presParOf" srcId="{57F2A5AA-A709-4EB0-A56C-2E9CB71BF91E}" destId="{27C74E7A-7277-43A4-83DF-BFC102D0B586}" srcOrd="0" destOrd="0" presId="urn:microsoft.com/office/officeart/2018/2/layout/IconVerticalSolidList"/>
    <dgm:cxn modelId="{FFBA5D8F-7B01-4431-9F3C-4885882458E8}" type="presParOf" srcId="{57F2A5AA-A709-4EB0-A56C-2E9CB71BF91E}" destId="{C1A1E7C9-824A-4519-BDA6-D541FB65F23E}" srcOrd="1" destOrd="0" presId="urn:microsoft.com/office/officeart/2018/2/layout/IconVerticalSolidList"/>
    <dgm:cxn modelId="{3B2C638A-6CAD-45C1-A65B-FC4B26332DD9}" type="presParOf" srcId="{57F2A5AA-A709-4EB0-A56C-2E9CB71BF91E}" destId="{68B99477-7657-48F8-8B39-1929C5E6491D}" srcOrd="2" destOrd="0" presId="urn:microsoft.com/office/officeart/2018/2/layout/IconVerticalSolidList"/>
    <dgm:cxn modelId="{B995D6B8-1FF7-4AAB-9E04-DBFF7C32D382}" type="presParOf" srcId="{57F2A5AA-A709-4EB0-A56C-2E9CB71BF91E}" destId="{CFB2A7FE-6BC8-498A-BC7F-91A1760E963E}" srcOrd="3" destOrd="0" presId="urn:microsoft.com/office/officeart/2018/2/layout/IconVerticalSolidList"/>
    <dgm:cxn modelId="{D0480C63-86FE-4600-9A81-AE819F7D625F}" type="presParOf" srcId="{F794F2F1-19AD-449A-BE4F-7FF34AB7C19E}" destId="{815A6046-721B-4C02-97A4-4C34F2EB590A}" srcOrd="1" destOrd="0" presId="urn:microsoft.com/office/officeart/2018/2/layout/IconVerticalSolidList"/>
    <dgm:cxn modelId="{29E442E1-66B9-406B-85D6-1EF9B96FFFDE}" type="presParOf" srcId="{F794F2F1-19AD-449A-BE4F-7FF34AB7C19E}" destId="{5A58ED20-0AFE-42FE-8A31-796A3059E69D}" srcOrd="2" destOrd="0" presId="urn:microsoft.com/office/officeart/2018/2/layout/IconVerticalSolidList"/>
    <dgm:cxn modelId="{807FADF9-9684-4512-B25F-ED3ECFBA9467}" type="presParOf" srcId="{5A58ED20-0AFE-42FE-8A31-796A3059E69D}" destId="{21BD4E4B-2A0E-4F59-AC1E-DBBC450D5D42}" srcOrd="0" destOrd="0" presId="urn:microsoft.com/office/officeart/2018/2/layout/IconVerticalSolidList"/>
    <dgm:cxn modelId="{797BCAED-21E5-4FA6-8AE0-9C767F9605F8}" type="presParOf" srcId="{5A58ED20-0AFE-42FE-8A31-796A3059E69D}" destId="{859B9EB4-FE93-4E21-9328-E689685961ED}" srcOrd="1" destOrd="0" presId="urn:microsoft.com/office/officeart/2018/2/layout/IconVerticalSolidList"/>
    <dgm:cxn modelId="{A7C80927-6559-41E0-A138-D12F580C04A5}" type="presParOf" srcId="{5A58ED20-0AFE-42FE-8A31-796A3059E69D}" destId="{338694E2-2A40-40BB-BF9D-7247F58F8075}" srcOrd="2" destOrd="0" presId="urn:microsoft.com/office/officeart/2018/2/layout/IconVerticalSolidList"/>
    <dgm:cxn modelId="{6A3C8171-EE60-479D-B351-EBB2C575E0CA}" type="presParOf" srcId="{5A58ED20-0AFE-42FE-8A31-796A3059E69D}" destId="{E6A16C1D-6232-4AE4-A611-90143E8059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E584B8-DF3A-4D92-BF1F-7589C399CA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41E511-1099-4DC4-A220-164D0F2751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Modules without examination date (e.g. oral exams) can only be withdrawn up to a fixed deadline (approximately 2 weeks prior to the exam period).</a:t>
          </a:r>
        </a:p>
      </dgm:t>
    </dgm:pt>
    <dgm:pt modelId="{2ED65A59-F8F6-4DD3-B46C-991B3810A88F}" type="parTrans" cxnId="{B61C5558-824E-4AF0-87A4-C9FFD6EBE26B}">
      <dgm:prSet/>
      <dgm:spPr/>
      <dgm:t>
        <a:bodyPr/>
        <a:lstStyle/>
        <a:p>
          <a:endParaRPr lang="en-US"/>
        </a:p>
      </dgm:t>
    </dgm:pt>
    <dgm:pt modelId="{40FE3029-6C23-449F-A73B-A3CE799665BB}" type="sibTrans" cxnId="{B61C5558-824E-4AF0-87A4-C9FFD6EBE26B}">
      <dgm:prSet/>
      <dgm:spPr/>
      <dgm:t>
        <a:bodyPr/>
        <a:lstStyle/>
        <a:p>
          <a:endParaRPr lang="en-US"/>
        </a:p>
      </dgm:t>
    </dgm:pt>
    <dgm:pt modelId="{ABBE7F3F-5658-4B1F-B608-5930C6BAA4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For the deadline of the current semester, see </a:t>
          </a:r>
          <a:r>
            <a:rPr lang="en-US" dirty="0">
              <a:hlinkClick xmlns:r="http://schemas.openxmlformats.org/officeDocument/2006/relationships" r:id="rId1"/>
            </a:rPr>
            <a:t>Exam Registration and Change in Registration</a:t>
          </a:r>
          <a:endParaRPr lang="en-US" dirty="0"/>
        </a:p>
      </dgm:t>
    </dgm:pt>
    <dgm:pt modelId="{48E69523-3D3F-4BF7-A99F-08B923B59AAF}" type="parTrans" cxnId="{044A413A-6494-4445-AA45-EE76E12B71D4}">
      <dgm:prSet/>
      <dgm:spPr/>
      <dgm:t>
        <a:bodyPr/>
        <a:lstStyle/>
        <a:p>
          <a:endParaRPr lang="en-US"/>
        </a:p>
      </dgm:t>
    </dgm:pt>
    <dgm:pt modelId="{2FB274AF-EF3F-4DE6-9226-D27ECA474E97}" type="sibTrans" cxnId="{044A413A-6494-4445-AA45-EE76E12B71D4}">
      <dgm:prSet/>
      <dgm:spPr/>
      <dgm:t>
        <a:bodyPr/>
        <a:lstStyle/>
        <a:p>
          <a:endParaRPr lang="en-US"/>
        </a:p>
      </dgm:t>
    </dgm:pt>
    <dgm:pt modelId="{84C281B2-90A7-44EE-A6C1-FA4B55D856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-&gt; See under paragraph “</a:t>
          </a:r>
          <a:r>
            <a:rPr lang="en-US" b="1"/>
            <a:t>Withdrawal and de-registration“</a:t>
          </a:r>
          <a:endParaRPr lang="en-US"/>
        </a:p>
      </dgm:t>
    </dgm:pt>
    <dgm:pt modelId="{074E425B-A82E-41E1-9DEB-7211C967F915}" type="parTrans" cxnId="{BF640136-050A-4902-A021-F60547ACD909}">
      <dgm:prSet/>
      <dgm:spPr/>
      <dgm:t>
        <a:bodyPr/>
        <a:lstStyle/>
        <a:p>
          <a:endParaRPr lang="en-US"/>
        </a:p>
      </dgm:t>
    </dgm:pt>
    <dgm:pt modelId="{985DAA6E-7924-4188-8853-84B2F40CC992}" type="sibTrans" cxnId="{BF640136-050A-4902-A021-F60547ACD909}">
      <dgm:prSet/>
      <dgm:spPr/>
      <dgm:t>
        <a:bodyPr/>
        <a:lstStyle/>
        <a:p>
          <a:endParaRPr lang="en-US"/>
        </a:p>
      </dgm:t>
    </dgm:pt>
    <dgm:pt modelId="{6F990B42-2D66-4384-B59D-BBCCB46BB8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Again: You can</a:t>
          </a:r>
          <a:r>
            <a:rPr lang="en-US" b="1" dirty="0"/>
            <a:t> </a:t>
          </a:r>
          <a:r>
            <a:rPr lang="en-US" dirty="0"/>
            <a:t>only withdraw from a module if </a:t>
          </a:r>
          <a:r>
            <a:rPr lang="en-US" b="1" dirty="0"/>
            <a:t>no other in-class exams</a:t>
          </a:r>
          <a:r>
            <a:rPr lang="en-US" dirty="0"/>
            <a:t> or assessments (projects, presentations, thesis, mid-term exams) have been taken or are not currently</a:t>
          </a:r>
          <a:r>
            <a:rPr lang="en-US" b="1" dirty="0"/>
            <a:t> </a:t>
          </a:r>
          <a:r>
            <a:rPr lang="en-US" dirty="0"/>
            <a:t>being taken. </a:t>
          </a:r>
        </a:p>
      </dgm:t>
    </dgm:pt>
    <dgm:pt modelId="{78BDE143-225D-4857-8C3E-1B1D44B3B98C}" type="parTrans" cxnId="{2E6E8BA4-E485-466E-B6AB-9F98AECCD4AC}">
      <dgm:prSet/>
      <dgm:spPr/>
      <dgm:t>
        <a:bodyPr/>
        <a:lstStyle/>
        <a:p>
          <a:endParaRPr lang="en-US"/>
        </a:p>
      </dgm:t>
    </dgm:pt>
    <dgm:pt modelId="{EFD66CD2-1C8D-4A7D-8875-A871FE847F2D}" type="sibTrans" cxnId="{2E6E8BA4-E485-466E-B6AB-9F98AECCD4AC}">
      <dgm:prSet/>
      <dgm:spPr/>
      <dgm:t>
        <a:bodyPr/>
        <a:lstStyle/>
        <a:p>
          <a:endParaRPr lang="en-US"/>
        </a:p>
      </dgm:t>
    </dgm:pt>
    <dgm:pt modelId="{AA48A16D-8CED-4BA8-B314-524A8394FA84}" type="pres">
      <dgm:prSet presAssocID="{29E584B8-DF3A-4D92-BF1F-7589C399CAB9}" presName="root" presStyleCnt="0">
        <dgm:presLayoutVars>
          <dgm:dir/>
          <dgm:resizeHandles val="exact"/>
        </dgm:presLayoutVars>
      </dgm:prSet>
      <dgm:spPr/>
    </dgm:pt>
    <dgm:pt modelId="{2A496FEE-ACB9-4518-806F-7A27BB7483EA}" type="pres">
      <dgm:prSet presAssocID="{AE41E511-1099-4DC4-A220-164D0F27512B}" presName="compNode" presStyleCnt="0"/>
      <dgm:spPr/>
    </dgm:pt>
    <dgm:pt modelId="{7227DBBC-45EF-4252-91DE-66BD35941D72}" type="pres">
      <dgm:prSet presAssocID="{AE41E511-1099-4DC4-A220-164D0F27512B}" presName="bgRect" presStyleLbl="bgShp" presStyleIdx="0" presStyleCnt="4"/>
      <dgm:spPr/>
    </dgm:pt>
    <dgm:pt modelId="{FF9F6FAC-86FB-4B9F-8D76-FB976EDDE227}" type="pres">
      <dgm:prSet presAssocID="{AE41E511-1099-4DC4-A220-164D0F27512B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üfliste"/>
        </a:ext>
      </dgm:extLst>
    </dgm:pt>
    <dgm:pt modelId="{AB0C361D-D04B-4C42-8280-D956DFD99244}" type="pres">
      <dgm:prSet presAssocID="{AE41E511-1099-4DC4-A220-164D0F27512B}" presName="spaceRect" presStyleCnt="0"/>
      <dgm:spPr/>
    </dgm:pt>
    <dgm:pt modelId="{A4DA357C-A1CD-4A80-9FD1-4D58F853661A}" type="pres">
      <dgm:prSet presAssocID="{AE41E511-1099-4DC4-A220-164D0F27512B}" presName="parTx" presStyleLbl="revTx" presStyleIdx="0" presStyleCnt="4">
        <dgm:presLayoutVars>
          <dgm:chMax val="0"/>
          <dgm:chPref val="0"/>
        </dgm:presLayoutVars>
      </dgm:prSet>
      <dgm:spPr/>
    </dgm:pt>
    <dgm:pt modelId="{95EB2146-ECA5-4A76-A216-ADE9D138F235}" type="pres">
      <dgm:prSet presAssocID="{40FE3029-6C23-449F-A73B-A3CE799665BB}" presName="sibTrans" presStyleCnt="0"/>
      <dgm:spPr/>
    </dgm:pt>
    <dgm:pt modelId="{1110E87D-4BE0-4E03-BED8-97457DB29B78}" type="pres">
      <dgm:prSet presAssocID="{ABBE7F3F-5658-4B1F-B608-5930C6BAA4DF}" presName="compNode" presStyleCnt="0"/>
      <dgm:spPr/>
    </dgm:pt>
    <dgm:pt modelId="{5AC35B46-846F-4063-82C7-887E20F22168}" type="pres">
      <dgm:prSet presAssocID="{ABBE7F3F-5658-4B1F-B608-5930C6BAA4DF}" presName="bgRect" presStyleLbl="bgShp" presStyleIdx="1" presStyleCnt="4"/>
      <dgm:spPr/>
    </dgm:pt>
    <dgm:pt modelId="{418EBA9C-8383-49F6-B03E-07C724913536}" type="pres">
      <dgm:prSet presAssocID="{ABBE7F3F-5658-4B1F-B608-5930C6BAA4DF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rierung öffnen"/>
        </a:ext>
      </dgm:extLst>
    </dgm:pt>
    <dgm:pt modelId="{AAD14779-56D2-4605-8534-CC8694736827}" type="pres">
      <dgm:prSet presAssocID="{ABBE7F3F-5658-4B1F-B608-5930C6BAA4DF}" presName="spaceRect" presStyleCnt="0"/>
      <dgm:spPr/>
    </dgm:pt>
    <dgm:pt modelId="{3A24CAD6-8B9A-4A2F-B627-26328505C23B}" type="pres">
      <dgm:prSet presAssocID="{ABBE7F3F-5658-4B1F-B608-5930C6BAA4DF}" presName="parTx" presStyleLbl="revTx" presStyleIdx="1" presStyleCnt="4">
        <dgm:presLayoutVars>
          <dgm:chMax val="0"/>
          <dgm:chPref val="0"/>
        </dgm:presLayoutVars>
      </dgm:prSet>
      <dgm:spPr/>
    </dgm:pt>
    <dgm:pt modelId="{6B38005B-8098-4FA4-8573-E12F17A4C846}" type="pres">
      <dgm:prSet presAssocID="{2FB274AF-EF3F-4DE6-9226-D27ECA474E97}" presName="sibTrans" presStyleCnt="0"/>
      <dgm:spPr/>
    </dgm:pt>
    <dgm:pt modelId="{4D55091F-FEED-4096-AA31-9F469A055CFC}" type="pres">
      <dgm:prSet presAssocID="{84C281B2-90A7-44EE-A6C1-FA4B55D856D0}" presName="compNode" presStyleCnt="0"/>
      <dgm:spPr/>
    </dgm:pt>
    <dgm:pt modelId="{E646C751-7D47-4BA7-A64A-72E3804DE717}" type="pres">
      <dgm:prSet presAssocID="{84C281B2-90A7-44EE-A6C1-FA4B55D856D0}" presName="bgRect" presStyleLbl="bgShp" presStyleIdx="2" presStyleCnt="4"/>
      <dgm:spPr/>
    </dgm:pt>
    <dgm:pt modelId="{7214BEFC-1E7E-4E0F-964B-F5EAB619E092}" type="pres">
      <dgm:prSet presAssocID="{84C281B2-90A7-44EE-A6C1-FA4B55D856D0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pflichtungen"/>
        </a:ext>
      </dgm:extLst>
    </dgm:pt>
    <dgm:pt modelId="{008BF169-B139-48A2-A2F6-DE56FB7E36D7}" type="pres">
      <dgm:prSet presAssocID="{84C281B2-90A7-44EE-A6C1-FA4B55D856D0}" presName="spaceRect" presStyleCnt="0"/>
      <dgm:spPr/>
    </dgm:pt>
    <dgm:pt modelId="{FAADE9FB-A6BA-41D4-B4F6-880463686B23}" type="pres">
      <dgm:prSet presAssocID="{84C281B2-90A7-44EE-A6C1-FA4B55D856D0}" presName="parTx" presStyleLbl="revTx" presStyleIdx="2" presStyleCnt="4">
        <dgm:presLayoutVars>
          <dgm:chMax val="0"/>
          <dgm:chPref val="0"/>
        </dgm:presLayoutVars>
      </dgm:prSet>
      <dgm:spPr/>
    </dgm:pt>
    <dgm:pt modelId="{D02967FE-8667-4998-BE98-86F46E6A721B}" type="pres">
      <dgm:prSet presAssocID="{985DAA6E-7924-4188-8853-84B2F40CC992}" presName="sibTrans" presStyleCnt="0"/>
      <dgm:spPr/>
    </dgm:pt>
    <dgm:pt modelId="{D30FD8D2-7BE0-4D3F-9CCD-BB14F45C99DD}" type="pres">
      <dgm:prSet presAssocID="{6F990B42-2D66-4384-B59D-BBCCB46BB884}" presName="compNode" presStyleCnt="0"/>
      <dgm:spPr/>
    </dgm:pt>
    <dgm:pt modelId="{62536637-B23D-419F-83D4-83B97371F118}" type="pres">
      <dgm:prSet presAssocID="{6F990B42-2D66-4384-B59D-BBCCB46BB884}" presName="bgRect" presStyleLbl="bgShp" presStyleIdx="3" presStyleCnt="4"/>
      <dgm:spPr/>
    </dgm:pt>
    <dgm:pt modelId="{37DDBBBD-7B2B-46CE-A3A1-2DDD36CFB560}" type="pres">
      <dgm:prSet presAssocID="{6F990B42-2D66-4384-B59D-BBCCB46BB884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nutzerwörterbuch entfernen"/>
        </a:ext>
      </dgm:extLst>
    </dgm:pt>
    <dgm:pt modelId="{AD039747-7C98-42D4-ACFB-E9C3EBDB1655}" type="pres">
      <dgm:prSet presAssocID="{6F990B42-2D66-4384-B59D-BBCCB46BB884}" presName="spaceRect" presStyleCnt="0"/>
      <dgm:spPr/>
    </dgm:pt>
    <dgm:pt modelId="{0FA7C8B3-5DC3-4F76-92BE-986BF2B62555}" type="pres">
      <dgm:prSet presAssocID="{6F990B42-2D66-4384-B59D-BBCCB46BB88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BDFC00C-7301-4FC6-9B72-F7EE9ABBF9DD}" type="presOf" srcId="{84C281B2-90A7-44EE-A6C1-FA4B55D856D0}" destId="{FAADE9FB-A6BA-41D4-B4F6-880463686B23}" srcOrd="0" destOrd="0" presId="urn:microsoft.com/office/officeart/2018/2/layout/IconVerticalSolidList"/>
    <dgm:cxn modelId="{6FA5EB21-3577-40FC-A093-C4426895AA79}" type="presOf" srcId="{29E584B8-DF3A-4D92-BF1F-7589C399CAB9}" destId="{AA48A16D-8CED-4BA8-B314-524A8394FA84}" srcOrd="0" destOrd="0" presId="urn:microsoft.com/office/officeart/2018/2/layout/IconVerticalSolidList"/>
    <dgm:cxn modelId="{BF640136-050A-4902-A021-F60547ACD909}" srcId="{29E584B8-DF3A-4D92-BF1F-7589C399CAB9}" destId="{84C281B2-90A7-44EE-A6C1-FA4B55D856D0}" srcOrd="2" destOrd="0" parTransId="{074E425B-A82E-41E1-9DEB-7211C967F915}" sibTransId="{985DAA6E-7924-4188-8853-84B2F40CC992}"/>
    <dgm:cxn modelId="{044A413A-6494-4445-AA45-EE76E12B71D4}" srcId="{29E584B8-DF3A-4D92-BF1F-7589C399CAB9}" destId="{ABBE7F3F-5658-4B1F-B608-5930C6BAA4DF}" srcOrd="1" destOrd="0" parTransId="{48E69523-3D3F-4BF7-A99F-08B923B59AAF}" sibTransId="{2FB274AF-EF3F-4DE6-9226-D27ECA474E97}"/>
    <dgm:cxn modelId="{7316BC3C-94D0-440C-A960-5558ABC6A9A2}" type="presOf" srcId="{AE41E511-1099-4DC4-A220-164D0F27512B}" destId="{A4DA357C-A1CD-4A80-9FD1-4D58F853661A}" srcOrd="0" destOrd="0" presId="urn:microsoft.com/office/officeart/2018/2/layout/IconVerticalSolidList"/>
    <dgm:cxn modelId="{0D2A3D77-C1C3-4B5B-BF52-28BDF9E3B291}" type="presOf" srcId="{ABBE7F3F-5658-4B1F-B608-5930C6BAA4DF}" destId="{3A24CAD6-8B9A-4A2F-B627-26328505C23B}" srcOrd="0" destOrd="0" presId="urn:microsoft.com/office/officeart/2018/2/layout/IconVerticalSolidList"/>
    <dgm:cxn modelId="{B61C5558-824E-4AF0-87A4-C9FFD6EBE26B}" srcId="{29E584B8-DF3A-4D92-BF1F-7589C399CAB9}" destId="{AE41E511-1099-4DC4-A220-164D0F27512B}" srcOrd="0" destOrd="0" parTransId="{2ED65A59-F8F6-4DD3-B46C-991B3810A88F}" sibTransId="{40FE3029-6C23-449F-A73B-A3CE799665BB}"/>
    <dgm:cxn modelId="{E0551B9A-08FB-4691-B4DB-BBEF15CCE4C1}" type="presOf" srcId="{6F990B42-2D66-4384-B59D-BBCCB46BB884}" destId="{0FA7C8B3-5DC3-4F76-92BE-986BF2B62555}" srcOrd="0" destOrd="0" presId="urn:microsoft.com/office/officeart/2018/2/layout/IconVerticalSolidList"/>
    <dgm:cxn modelId="{2E6E8BA4-E485-466E-B6AB-9F98AECCD4AC}" srcId="{29E584B8-DF3A-4D92-BF1F-7589C399CAB9}" destId="{6F990B42-2D66-4384-B59D-BBCCB46BB884}" srcOrd="3" destOrd="0" parTransId="{78BDE143-225D-4857-8C3E-1B1D44B3B98C}" sibTransId="{EFD66CD2-1C8D-4A7D-8875-A871FE847F2D}"/>
    <dgm:cxn modelId="{F08014FF-9228-4287-8FA1-72F52826ABDE}" type="presParOf" srcId="{AA48A16D-8CED-4BA8-B314-524A8394FA84}" destId="{2A496FEE-ACB9-4518-806F-7A27BB7483EA}" srcOrd="0" destOrd="0" presId="urn:microsoft.com/office/officeart/2018/2/layout/IconVerticalSolidList"/>
    <dgm:cxn modelId="{69DB8318-B8B9-45C4-9600-7402B20C6968}" type="presParOf" srcId="{2A496FEE-ACB9-4518-806F-7A27BB7483EA}" destId="{7227DBBC-45EF-4252-91DE-66BD35941D72}" srcOrd="0" destOrd="0" presId="urn:microsoft.com/office/officeart/2018/2/layout/IconVerticalSolidList"/>
    <dgm:cxn modelId="{A0F2633D-F675-4363-8153-D7E06A6A3B3A}" type="presParOf" srcId="{2A496FEE-ACB9-4518-806F-7A27BB7483EA}" destId="{FF9F6FAC-86FB-4B9F-8D76-FB976EDDE227}" srcOrd="1" destOrd="0" presId="urn:microsoft.com/office/officeart/2018/2/layout/IconVerticalSolidList"/>
    <dgm:cxn modelId="{8517653B-0909-4867-8920-07E582B8C84C}" type="presParOf" srcId="{2A496FEE-ACB9-4518-806F-7A27BB7483EA}" destId="{AB0C361D-D04B-4C42-8280-D956DFD99244}" srcOrd="2" destOrd="0" presId="urn:microsoft.com/office/officeart/2018/2/layout/IconVerticalSolidList"/>
    <dgm:cxn modelId="{5B9DF60A-E327-4A17-99C4-EE5BB1445351}" type="presParOf" srcId="{2A496FEE-ACB9-4518-806F-7A27BB7483EA}" destId="{A4DA357C-A1CD-4A80-9FD1-4D58F853661A}" srcOrd="3" destOrd="0" presId="urn:microsoft.com/office/officeart/2018/2/layout/IconVerticalSolidList"/>
    <dgm:cxn modelId="{CCAEC37F-A61D-40D6-81AC-0938E2318438}" type="presParOf" srcId="{AA48A16D-8CED-4BA8-B314-524A8394FA84}" destId="{95EB2146-ECA5-4A76-A216-ADE9D138F235}" srcOrd="1" destOrd="0" presId="urn:microsoft.com/office/officeart/2018/2/layout/IconVerticalSolidList"/>
    <dgm:cxn modelId="{8FA0F396-8B19-4552-B168-49EC96D81BE7}" type="presParOf" srcId="{AA48A16D-8CED-4BA8-B314-524A8394FA84}" destId="{1110E87D-4BE0-4E03-BED8-97457DB29B78}" srcOrd="2" destOrd="0" presId="urn:microsoft.com/office/officeart/2018/2/layout/IconVerticalSolidList"/>
    <dgm:cxn modelId="{4727EE3E-1F49-4339-816D-8408C2A06512}" type="presParOf" srcId="{1110E87D-4BE0-4E03-BED8-97457DB29B78}" destId="{5AC35B46-846F-4063-82C7-887E20F22168}" srcOrd="0" destOrd="0" presId="urn:microsoft.com/office/officeart/2018/2/layout/IconVerticalSolidList"/>
    <dgm:cxn modelId="{A41428BB-F20C-40B9-B332-3BC75EA50AE4}" type="presParOf" srcId="{1110E87D-4BE0-4E03-BED8-97457DB29B78}" destId="{418EBA9C-8383-49F6-B03E-07C724913536}" srcOrd="1" destOrd="0" presId="urn:microsoft.com/office/officeart/2018/2/layout/IconVerticalSolidList"/>
    <dgm:cxn modelId="{EAD0F83C-46A9-413E-8AE4-DB480CFB0903}" type="presParOf" srcId="{1110E87D-4BE0-4E03-BED8-97457DB29B78}" destId="{AAD14779-56D2-4605-8534-CC8694736827}" srcOrd="2" destOrd="0" presId="urn:microsoft.com/office/officeart/2018/2/layout/IconVerticalSolidList"/>
    <dgm:cxn modelId="{B74455F5-1BEE-48E7-960A-624AA4B92126}" type="presParOf" srcId="{1110E87D-4BE0-4E03-BED8-97457DB29B78}" destId="{3A24CAD6-8B9A-4A2F-B627-26328505C23B}" srcOrd="3" destOrd="0" presId="urn:microsoft.com/office/officeart/2018/2/layout/IconVerticalSolidList"/>
    <dgm:cxn modelId="{2A721DCB-9795-4175-872D-83772891D51A}" type="presParOf" srcId="{AA48A16D-8CED-4BA8-B314-524A8394FA84}" destId="{6B38005B-8098-4FA4-8573-E12F17A4C846}" srcOrd="3" destOrd="0" presId="urn:microsoft.com/office/officeart/2018/2/layout/IconVerticalSolidList"/>
    <dgm:cxn modelId="{C7C40E67-F9F8-4055-A382-7365638D0850}" type="presParOf" srcId="{AA48A16D-8CED-4BA8-B314-524A8394FA84}" destId="{4D55091F-FEED-4096-AA31-9F469A055CFC}" srcOrd="4" destOrd="0" presId="urn:microsoft.com/office/officeart/2018/2/layout/IconVerticalSolidList"/>
    <dgm:cxn modelId="{1FC88709-DF68-4749-8E31-D5E6D0181B9C}" type="presParOf" srcId="{4D55091F-FEED-4096-AA31-9F469A055CFC}" destId="{E646C751-7D47-4BA7-A64A-72E3804DE717}" srcOrd="0" destOrd="0" presId="urn:microsoft.com/office/officeart/2018/2/layout/IconVerticalSolidList"/>
    <dgm:cxn modelId="{D30FDE24-3C36-4725-A01F-F66C10405B15}" type="presParOf" srcId="{4D55091F-FEED-4096-AA31-9F469A055CFC}" destId="{7214BEFC-1E7E-4E0F-964B-F5EAB619E092}" srcOrd="1" destOrd="0" presId="urn:microsoft.com/office/officeart/2018/2/layout/IconVerticalSolidList"/>
    <dgm:cxn modelId="{760E5342-A3FC-4174-9976-A22331C5EAD6}" type="presParOf" srcId="{4D55091F-FEED-4096-AA31-9F469A055CFC}" destId="{008BF169-B139-48A2-A2F6-DE56FB7E36D7}" srcOrd="2" destOrd="0" presId="urn:microsoft.com/office/officeart/2018/2/layout/IconVerticalSolidList"/>
    <dgm:cxn modelId="{96BD7779-D933-4820-9EEE-D774BB69C072}" type="presParOf" srcId="{4D55091F-FEED-4096-AA31-9F469A055CFC}" destId="{FAADE9FB-A6BA-41D4-B4F6-880463686B23}" srcOrd="3" destOrd="0" presId="urn:microsoft.com/office/officeart/2018/2/layout/IconVerticalSolidList"/>
    <dgm:cxn modelId="{3E0E282F-A436-449F-A4E2-686BD6C71257}" type="presParOf" srcId="{AA48A16D-8CED-4BA8-B314-524A8394FA84}" destId="{D02967FE-8667-4998-BE98-86F46E6A721B}" srcOrd="5" destOrd="0" presId="urn:microsoft.com/office/officeart/2018/2/layout/IconVerticalSolidList"/>
    <dgm:cxn modelId="{9CE4F17E-B5B2-4200-A458-4A8693B29764}" type="presParOf" srcId="{AA48A16D-8CED-4BA8-B314-524A8394FA84}" destId="{D30FD8D2-7BE0-4D3F-9CCD-BB14F45C99DD}" srcOrd="6" destOrd="0" presId="urn:microsoft.com/office/officeart/2018/2/layout/IconVerticalSolidList"/>
    <dgm:cxn modelId="{3B55C3B9-256D-4931-9F05-3B0278189521}" type="presParOf" srcId="{D30FD8D2-7BE0-4D3F-9CCD-BB14F45C99DD}" destId="{62536637-B23D-419F-83D4-83B97371F118}" srcOrd="0" destOrd="0" presId="urn:microsoft.com/office/officeart/2018/2/layout/IconVerticalSolidList"/>
    <dgm:cxn modelId="{DECD1CE8-B6BB-4CDD-9C43-018BA372E3F8}" type="presParOf" srcId="{D30FD8D2-7BE0-4D3F-9CCD-BB14F45C99DD}" destId="{37DDBBBD-7B2B-46CE-A3A1-2DDD36CFB560}" srcOrd="1" destOrd="0" presId="urn:microsoft.com/office/officeart/2018/2/layout/IconVerticalSolidList"/>
    <dgm:cxn modelId="{CA2584BB-0C17-4CF1-99F1-7C595342157F}" type="presParOf" srcId="{D30FD8D2-7BE0-4D3F-9CCD-BB14F45C99DD}" destId="{AD039747-7C98-42D4-ACFB-E9C3EBDB1655}" srcOrd="2" destOrd="0" presId="urn:microsoft.com/office/officeart/2018/2/layout/IconVerticalSolidList"/>
    <dgm:cxn modelId="{7D72F519-8DFF-4D90-B678-4D48E4C3253D}" type="presParOf" srcId="{D30FD8D2-7BE0-4D3F-9CCD-BB14F45C99DD}" destId="{0FA7C8B3-5DC3-4F76-92BE-986BF2B625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7E0222-C41D-4B5F-9421-C2BE1EC2AAC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8D48DC-F4E5-4FEC-8845-2289A757BE99}">
      <dgm:prSet/>
      <dgm:spPr/>
      <dgm:t>
        <a:bodyPr/>
        <a:lstStyle/>
        <a:p>
          <a:r>
            <a:rPr lang="en-US"/>
            <a:t>If you have officially applied and received a topic from the seminar’s lecturer, then you are registered for the examination.</a:t>
          </a:r>
        </a:p>
      </dgm:t>
    </dgm:pt>
    <dgm:pt modelId="{A3E21793-1780-429E-A026-C768733F0CB7}" type="parTrans" cxnId="{DAB94E75-4206-4E54-9C68-0F754E6DD3D3}">
      <dgm:prSet/>
      <dgm:spPr/>
      <dgm:t>
        <a:bodyPr/>
        <a:lstStyle/>
        <a:p>
          <a:endParaRPr lang="en-US"/>
        </a:p>
      </dgm:t>
    </dgm:pt>
    <dgm:pt modelId="{58FC3EF4-E157-4908-9969-7A7528BD11A2}" type="sibTrans" cxnId="{DAB94E75-4206-4E54-9C68-0F754E6DD3D3}">
      <dgm:prSet/>
      <dgm:spPr/>
      <dgm:t>
        <a:bodyPr/>
        <a:lstStyle/>
        <a:p>
          <a:endParaRPr lang="en-US"/>
        </a:p>
      </dgm:t>
    </dgm:pt>
    <dgm:pt modelId="{2178FB4B-25DB-44E2-9A90-786E30DE0811}">
      <dgm:prSet/>
      <dgm:spPr/>
      <dgm:t>
        <a:bodyPr/>
        <a:lstStyle/>
        <a:p>
          <a:r>
            <a:rPr lang="en-US"/>
            <a:t>As soon as the lecturer of the seminar forwards the registration to the Student Services Office then you cannot withdraw any more.</a:t>
          </a:r>
        </a:p>
      </dgm:t>
    </dgm:pt>
    <dgm:pt modelId="{7DC20CF4-4375-443C-A09A-125B4F28F56F}" type="parTrans" cxnId="{3428CD3D-FDEC-4E62-A45C-3FA7DC376B93}">
      <dgm:prSet/>
      <dgm:spPr/>
      <dgm:t>
        <a:bodyPr/>
        <a:lstStyle/>
        <a:p>
          <a:endParaRPr lang="en-US"/>
        </a:p>
      </dgm:t>
    </dgm:pt>
    <dgm:pt modelId="{58B1AEF8-78D6-4884-8022-58A6A4F97F4B}" type="sibTrans" cxnId="{3428CD3D-FDEC-4E62-A45C-3FA7DC376B93}">
      <dgm:prSet/>
      <dgm:spPr/>
      <dgm:t>
        <a:bodyPr/>
        <a:lstStyle/>
        <a:p>
          <a:endParaRPr lang="en-US"/>
        </a:p>
      </dgm:t>
    </dgm:pt>
    <dgm:pt modelId="{4E8BD5C7-D508-416D-BDDC-E0F2BEA6DE52}" type="pres">
      <dgm:prSet presAssocID="{DC7E0222-C41D-4B5F-9421-C2BE1EC2AAC5}" presName="root" presStyleCnt="0">
        <dgm:presLayoutVars>
          <dgm:dir/>
          <dgm:resizeHandles val="exact"/>
        </dgm:presLayoutVars>
      </dgm:prSet>
      <dgm:spPr/>
    </dgm:pt>
    <dgm:pt modelId="{672A43B3-0DDA-4C15-AE58-2BD0ED27EE83}" type="pres">
      <dgm:prSet presAssocID="{8A8D48DC-F4E5-4FEC-8845-2289A757BE99}" presName="compNode" presStyleCnt="0"/>
      <dgm:spPr/>
    </dgm:pt>
    <dgm:pt modelId="{F0239366-62B2-4CDD-9BC6-A9082761D187}" type="pres">
      <dgm:prSet presAssocID="{8A8D48DC-F4E5-4FEC-8845-2289A757BE99}" presName="bgRect" presStyleLbl="bgShp" presStyleIdx="0" presStyleCnt="2"/>
      <dgm:spPr/>
    </dgm:pt>
    <dgm:pt modelId="{CA008CF9-F544-4128-89AD-583B8F8594AE}" type="pres">
      <dgm:prSet presAssocID="{8A8D48DC-F4E5-4FEC-8845-2289A757BE9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nzimmer"/>
        </a:ext>
      </dgm:extLst>
    </dgm:pt>
    <dgm:pt modelId="{3D189B66-5C85-4F8A-BA7C-3CEAD426897E}" type="pres">
      <dgm:prSet presAssocID="{8A8D48DC-F4E5-4FEC-8845-2289A757BE99}" presName="spaceRect" presStyleCnt="0"/>
      <dgm:spPr/>
    </dgm:pt>
    <dgm:pt modelId="{9EBFDDAA-F5B0-4E5C-9A5C-1A51D7170216}" type="pres">
      <dgm:prSet presAssocID="{8A8D48DC-F4E5-4FEC-8845-2289A757BE99}" presName="parTx" presStyleLbl="revTx" presStyleIdx="0" presStyleCnt="2">
        <dgm:presLayoutVars>
          <dgm:chMax val="0"/>
          <dgm:chPref val="0"/>
        </dgm:presLayoutVars>
      </dgm:prSet>
      <dgm:spPr/>
    </dgm:pt>
    <dgm:pt modelId="{97CF92EE-0085-4463-B0EA-0EBA8ADB9F83}" type="pres">
      <dgm:prSet presAssocID="{58FC3EF4-E157-4908-9969-7A7528BD11A2}" presName="sibTrans" presStyleCnt="0"/>
      <dgm:spPr/>
    </dgm:pt>
    <dgm:pt modelId="{9D2CB833-0CF8-4AD4-9521-0E7AD1AEBFC1}" type="pres">
      <dgm:prSet presAssocID="{2178FB4B-25DB-44E2-9A90-786E30DE0811}" presName="compNode" presStyleCnt="0"/>
      <dgm:spPr/>
    </dgm:pt>
    <dgm:pt modelId="{0FCDB10C-9950-4AD6-ACB5-443F527E3A63}" type="pres">
      <dgm:prSet presAssocID="{2178FB4B-25DB-44E2-9A90-786E30DE0811}" presName="bgRect" presStyleLbl="bgShp" presStyleIdx="1" presStyleCnt="2"/>
      <dgm:spPr/>
    </dgm:pt>
    <dgm:pt modelId="{62AC4DA1-817C-4BA1-947B-DE109D48A9E8}" type="pres">
      <dgm:prSet presAssocID="{2178FB4B-25DB-44E2-9A90-786E30DE081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E2B76611-5A2F-40E2-AF3E-20CFBBCC1310}" type="pres">
      <dgm:prSet presAssocID="{2178FB4B-25DB-44E2-9A90-786E30DE0811}" presName="spaceRect" presStyleCnt="0"/>
      <dgm:spPr/>
    </dgm:pt>
    <dgm:pt modelId="{F7D990D8-BFC9-4175-9E10-8AA8C8AAF4F7}" type="pres">
      <dgm:prSet presAssocID="{2178FB4B-25DB-44E2-9A90-786E30DE081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8CA231D-8225-4A52-A5D0-2AC681424412}" type="presOf" srcId="{8A8D48DC-F4E5-4FEC-8845-2289A757BE99}" destId="{9EBFDDAA-F5B0-4E5C-9A5C-1A51D7170216}" srcOrd="0" destOrd="0" presId="urn:microsoft.com/office/officeart/2018/2/layout/IconVerticalSolidList"/>
    <dgm:cxn modelId="{84724E24-7BFA-426D-B91F-CB2A67883674}" type="presOf" srcId="{2178FB4B-25DB-44E2-9A90-786E30DE0811}" destId="{F7D990D8-BFC9-4175-9E10-8AA8C8AAF4F7}" srcOrd="0" destOrd="0" presId="urn:microsoft.com/office/officeart/2018/2/layout/IconVerticalSolidList"/>
    <dgm:cxn modelId="{3428CD3D-FDEC-4E62-A45C-3FA7DC376B93}" srcId="{DC7E0222-C41D-4B5F-9421-C2BE1EC2AAC5}" destId="{2178FB4B-25DB-44E2-9A90-786E30DE0811}" srcOrd="1" destOrd="0" parTransId="{7DC20CF4-4375-443C-A09A-125B4F28F56F}" sibTransId="{58B1AEF8-78D6-4884-8022-58A6A4F97F4B}"/>
    <dgm:cxn modelId="{DAB94E75-4206-4E54-9C68-0F754E6DD3D3}" srcId="{DC7E0222-C41D-4B5F-9421-C2BE1EC2AAC5}" destId="{8A8D48DC-F4E5-4FEC-8845-2289A757BE99}" srcOrd="0" destOrd="0" parTransId="{A3E21793-1780-429E-A026-C768733F0CB7}" sibTransId="{58FC3EF4-E157-4908-9969-7A7528BD11A2}"/>
    <dgm:cxn modelId="{09689CD0-3C97-4FEE-B79C-B4D2A53D60C5}" type="presOf" srcId="{DC7E0222-C41D-4B5F-9421-C2BE1EC2AAC5}" destId="{4E8BD5C7-D508-416D-BDDC-E0F2BEA6DE52}" srcOrd="0" destOrd="0" presId="urn:microsoft.com/office/officeart/2018/2/layout/IconVerticalSolidList"/>
    <dgm:cxn modelId="{1ABAE295-E0D9-4841-B201-28D12F2AAEE2}" type="presParOf" srcId="{4E8BD5C7-D508-416D-BDDC-E0F2BEA6DE52}" destId="{672A43B3-0DDA-4C15-AE58-2BD0ED27EE83}" srcOrd="0" destOrd="0" presId="urn:microsoft.com/office/officeart/2018/2/layout/IconVerticalSolidList"/>
    <dgm:cxn modelId="{45806B83-D7EE-4679-A01F-8A735EEAA559}" type="presParOf" srcId="{672A43B3-0DDA-4C15-AE58-2BD0ED27EE83}" destId="{F0239366-62B2-4CDD-9BC6-A9082761D187}" srcOrd="0" destOrd="0" presId="urn:microsoft.com/office/officeart/2018/2/layout/IconVerticalSolidList"/>
    <dgm:cxn modelId="{A8EC90AC-EE7D-4204-9C44-2842F7F5C493}" type="presParOf" srcId="{672A43B3-0DDA-4C15-AE58-2BD0ED27EE83}" destId="{CA008CF9-F544-4128-89AD-583B8F8594AE}" srcOrd="1" destOrd="0" presId="urn:microsoft.com/office/officeart/2018/2/layout/IconVerticalSolidList"/>
    <dgm:cxn modelId="{B60EA88F-3D9E-43E9-A3CC-507943200226}" type="presParOf" srcId="{672A43B3-0DDA-4C15-AE58-2BD0ED27EE83}" destId="{3D189B66-5C85-4F8A-BA7C-3CEAD426897E}" srcOrd="2" destOrd="0" presId="urn:microsoft.com/office/officeart/2018/2/layout/IconVerticalSolidList"/>
    <dgm:cxn modelId="{FA642B59-530A-47CC-B62B-C50BDCC51E29}" type="presParOf" srcId="{672A43B3-0DDA-4C15-AE58-2BD0ED27EE83}" destId="{9EBFDDAA-F5B0-4E5C-9A5C-1A51D7170216}" srcOrd="3" destOrd="0" presId="urn:microsoft.com/office/officeart/2018/2/layout/IconVerticalSolidList"/>
    <dgm:cxn modelId="{21BE3071-AD75-4E65-8AE1-0BF5A674DD99}" type="presParOf" srcId="{4E8BD5C7-D508-416D-BDDC-E0F2BEA6DE52}" destId="{97CF92EE-0085-4463-B0EA-0EBA8ADB9F83}" srcOrd="1" destOrd="0" presId="urn:microsoft.com/office/officeart/2018/2/layout/IconVerticalSolidList"/>
    <dgm:cxn modelId="{A73CA411-B3BF-4FE3-925D-35CB96308C84}" type="presParOf" srcId="{4E8BD5C7-D508-416D-BDDC-E0F2BEA6DE52}" destId="{9D2CB833-0CF8-4AD4-9521-0E7AD1AEBFC1}" srcOrd="2" destOrd="0" presId="urn:microsoft.com/office/officeart/2018/2/layout/IconVerticalSolidList"/>
    <dgm:cxn modelId="{DD1D8B91-6015-4F65-84D2-34C7BE3E9F09}" type="presParOf" srcId="{9D2CB833-0CF8-4AD4-9521-0E7AD1AEBFC1}" destId="{0FCDB10C-9950-4AD6-ACB5-443F527E3A63}" srcOrd="0" destOrd="0" presId="urn:microsoft.com/office/officeart/2018/2/layout/IconVerticalSolidList"/>
    <dgm:cxn modelId="{DC99AA83-097A-45CC-9866-DE5FC460E196}" type="presParOf" srcId="{9D2CB833-0CF8-4AD4-9521-0E7AD1AEBFC1}" destId="{62AC4DA1-817C-4BA1-947B-DE109D48A9E8}" srcOrd="1" destOrd="0" presId="urn:microsoft.com/office/officeart/2018/2/layout/IconVerticalSolidList"/>
    <dgm:cxn modelId="{1E0724C0-6766-4631-8539-D743BB7145B4}" type="presParOf" srcId="{9D2CB833-0CF8-4AD4-9521-0E7AD1AEBFC1}" destId="{E2B76611-5A2F-40E2-AF3E-20CFBBCC1310}" srcOrd="2" destOrd="0" presId="urn:microsoft.com/office/officeart/2018/2/layout/IconVerticalSolidList"/>
    <dgm:cxn modelId="{AC5CD686-4E9E-451B-9E25-3E2FB29ADC00}" type="presParOf" srcId="{9D2CB833-0CF8-4AD4-9521-0E7AD1AEBFC1}" destId="{F7D990D8-BFC9-4175-9E10-8AA8C8AAF4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394EFB-2CEF-4F8A-A906-06FD7E775DD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ACDF48-6274-4397-BC26-FD545F28D7E1}">
      <dgm:prSet/>
      <dgm:spPr/>
      <dgm:t>
        <a:bodyPr/>
        <a:lstStyle/>
        <a:p>
          <a:r>
            <a:rPr lang="en-US"/>
            <a:t>If you have applied and have been accepted for a team project, then you are registered for the examination.</a:t>
          </a:r>
        </a:p>
      </dgm:t>
    </dgm:pt>
    <dgm:pt modelId="{55B71A9E-040C-4604-B442-90056E42496D}" type="parTrans" cxnId="{2E9ADDDC-9526-4443-AFD6-0B282F90CDC8}">
      <dgm:prSet/>
      <dgm:spPr/>
      <dgm:t>
        <a:bodyPr/>
        <a:lstStyle/>
        <a:p>
          <a:endParaRPr lang="en-US"/>
        </a:p>
      </dgm:t>
    </dgm:pt>
    <dgm:pt modelId="{ADCA707B-64D9-46E2-BF62-26967D226B3B}" type="sibTrans" cxnId="{2E9ADDDC-9526-4443-AFD6-0B282F90CDC8}">
      <dgm:prSet/>
      <dgm:spPr/>
      <dgm:t>
        <a:bodyPr/>
        <a:lstStyle/>
        <a:p>
          <a:endParaRPr lang="en-US"/>
        </a:p>
      </dgm:t>
    </dgm:pt>
    <dgm:pt modelId="{ADB39CEB-D484-4EDD-A419-897DE0D3906A}">
      <dgm:prSet/>
      <dgm:spPr/>
      <dgm:t>
        <a:bodyPr/>
        <a:lstStyle/>
        <a:p>
          <a:r>
            <a:rPr lang="en-US"/>
            <a:t>You can withdraw from the team project within</a:t>
          </a:r>
        </a:p>
      </dgm:t>
    </dgm:pt>
    <dgm:pt modelId="{6BEE2465-79D4-4CB7-8BAB-01EED043B7A8}" type="parTrans" cxnId="{05B89B37-8EF1-4204-8594-8318E5A7BD3E}">
      <dgm:prSet/>
      <dgm:spPr/>
      <dgm:t>
        <a:bodyPr/>
        <a:lstStyle/>
        <a:p>
          <a:endParaRPr lang="en-US"/>
        </a:p>
      </dgm:t>
    </dgm:pt>
    <dgm:pt modelId="{4B7382B3-F241-400D-A91F-44C7D916E602}" type="sibTrans" cxnId="{05B89B37-8EF1-4204-8594-8318E5A7BD3E}">
      <dgm:prSet/>
      <dgm:spPr/>
      <dgm:t>
        <a:bodyPr/>
        <a:lstStyle/>
        <a:p>
          <a:endParaRPr lang="en-US"/>
        </a:p>
      </dgm:t>
    </dgm:pt>
    <dgm:pt modelId="{327BDCB2-FA05-478F-93B5-77FE631F882D}">
      <dgm:prSet custT="1"/>
      <dgm:spPr/>
      <dgm:t>
        <a:bodyPr/>
        <a:lstStyle/>
        <a:p>
          <a:r>
            <a:rPr lang="en-US" sz="1400" dirty="0"/>
            <a:t>3 weeks for a 6 month team project</a:t>
          </a:r>
        </a:p>
      </dgm:t>
    </dgm:pt>
    <dgm:pt modelId="{535F1E81-7312-4BD3-9F4A-51CB699FE01D}" type="parTrans" cxnId="{2C06C648-AB1B-4987-A75F-37A70911B98D}">
      <dgm:prSet/>
      <dgm:spPr/>
      <dgm:t>
        <a:bodyPr/>
        <a:lstStyle/>
        <a:p>
          <a:endParaRPr lang="en-US"/>
        </a:p>
      </dgm:t>
    </dgm:pt>
    <dgm:pt modelId="{B942D729-57E1-4C83-B755-174E05FEBED3}" type="sibTrans" cxnId="{2C06C648-AB1B-4987-A75F-37A70911B98D}">
      <dgm:prSet/>
      <dgm:spPr/>
      <dgm:t>
        <a:bodyPr/>
        <a:lstStyle/>
        <a:p>
          <a:endParaRPr lang="en-US"/>
        </a:p>
      </dgm:t>
    </dgm:pt>
    <dgm:pt modelId="{9548609C-BB66-4991-8277-0ADBF31709D7}">
      <dgm:prSet custT="1"/>
      <dgm:spPr/>
      <dgm:t>
        <a:bodyPr/>
        <a:lstStyle/>
        <a:p>
          <a:r>
            <a:rPr lang="en-US" sz="1400" dirty="0"/>
            <a:t>6 weeks for a 12 month team project</a:t>
          </a:r>
        </a:p>
      </dgm:t>
    </dgm:pt>
    <dgm:pt modelId="{1C4F99DF-43E8-4CA4-87C2-F988C7B58EDD}" type="parTrans" cxnId="{28D2990F-6BD3-4C40-8BB2-AAE8150BC887}">
      <dgm:prSet/>
      <dgm:spPr/>
      <dgm:t>
        <a:bodyPr/>
        <a:lstStyle/>
        <a:p>
          <a:endParaRPr lang="en-US"/>
        </a:p>
      </dgm:t>
    </dgm:pt>
    <dgm:pt modelId="{BE966FE5-28CB-463A-B14D-98E6404A53A7}" type="sibTrans" cxnId="{28D2990F-6BD3-4C40-8BB2-AAE8150BC887}">
      <dgm:prSet/>
      <dgm:spPr/>
      <dgm:t>
        <a:bodyPr/>
        <a:lstStyle/>
        <a:p>
          <a:endParaRPr lang="en-US"/>
        </a:p>
      </dgm:t>
    </dgm:pt>
    <dgm:pt modelId="{ADA3017D-2D92-4ABA-B8BC-07971001037B}">
      <dgm:prSet/>
      <dgm:spPr/>
      <dgm:t>
        <a:bodyPr/>
        <a:lstStyle/>
        <a:p>
          <a:r>
            <a:rPr lang="en-US"/>
            <a:t>To withdraw from the team project, you have to inform:</a:t>
          </a:r>
        </a:p>
      </dgm:t>
    </dgm:pt>
    <dgm:pt modelId="{23011255-98F2-4C74-9604-9F16E1E9CB8A}" type="parTrans" cxnId="{E7ED6F1B-9695-413D-875D-3928022F564E}">
      <dgm:prSet/>
      <dgm:spPr/>
      <dgm:t>
        <a:bodyPr/>
        <a:lstStyle/>
        <a:p>
          <a:endParaRPr lang="en-US"/>
        </a:p>
      </dgm:t>
    </dgm:pt>
    <dgm:pt modelId="{45390406-87D9-4650-8C93-DB8F3B06A5A3}" type="sibTrans" cxnId="{E7ED6F1B-9695-413D-875D-3928022F564E}">
      <dgm:prSet/>
      <dgm:spPr/>
      <dgm:t>
        <a:bodyPr/>
        <a:lstStyle/>
        <a:p>
          <a:endParaRPr lang="en-US"/>
        </a:p>
      </dgm:t>
    </dgm:pt>
    <dgm:pt modelId="{BC5A3016-DEF8-49A3-B66B-B58EB18EC41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Your supervisor</a:t>
          </a:r>
        </a:p>
      </dgm:t>
    </dgm:pt>
    <dgm:pt modelId="{EC021877-7067-4EC0-A494-80AEFD3B7FD9}" type="parTrans" cxnId="{1B4D22BB-D9F3-4A9B-BC09-4B894A74350F}">
      <dgm:prSet/>
      <dgm:spPr/>
      <dgm:t>
        <a:bodyPr/>
        <a:lstStyle/>
        <a:p>
          <a:endParaRPr lang="en-US"/>
        </a:p>
      </dgm:t>
    </dgm:pt>
    <dgm:pt modelId="{8D5B4FC5-8F69-4AB5-9B4F-58B59DEC81B3}" type="sibTrans" cxnId="{1B4D22BB-D9F3-4A9B-BC09-4B894A74350F}">
      <dgm:prSet/>
      <dgm:spPr/>
      <dgm:t>
        <a:bodyPr/>
        <a:lstStyle/>
        <a:p>
          <a:endParaRPr lang="en-US"/>
        </a:p>
      </dgm:t>
    </dgm:pt>
    <dgm:pt modelId="{04324997-A339-4521-AD14-0137AC5DF9BF}">
      <dgm:prSet/>
      <dgm:spPr/>
      <dgm:t>
        <a:bodyPr/>
        <a:lstStyle/>
        <a:p>
          <a:pPr>
            <a:buNone/>
          </a:pPr>
          <a:r>
            <a:rPr lang="en-US" dirty="0"/>
            <a:t>Birgit Czanderle (will inform the Student Services Office)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email to studienberatung.wim@uni-mannheim.de</a:t>
          </a:r>
        </a:p>
      </dgm:t>
    </dgm:pt>
    <dgm:pt modelId="{297F3B38-C233-4C82-81FA-47EFD5E4F86C}" type="parTrans" cxnId="{ED79EC02-27AA-40BE-BF05-CFCF5E217ED1}">
      <dgm:prSet/>
      <dgm:spPr/>
      <dgm:t>
        <a:bodyPr/>
        <a:lstStyle/>
        <a:p>
          <a:endParaRPr lang="en-US"/>
        </a:p>
      </dgm:t>
    </dgm:pt>
    <dgm:pt modelId="{3229DA90-B6CE-449A-A13A-A6B74CE54382}" type="sibTrans" cxnId="{ED79EC02-27AA-40BE-BF05-CFCF5E217ED1}">
      <dgm:prSet/>
      <dgm:spPr/>
      <dgm:t>
        <a:bodyPr/>
        <a:lstStyle/>
        <a:p>
          <a:endParaRPr lang="en-US"/>
        </a:p>
      </dgm:t>
    </dgm:pt>
    <dgm:pt modelId="{3C08A4D1-F41E-40E1-A855-CF6CD941CA8B}" type="pres">
      <dgm:prSet presAssocID="{D1394EFB-2CEF-4F8A-A906-06FD7E775DD1}" presName="root" presStyleCnt="0">
        <dgm:presLayoutVars>
          <dgm:dir/>
          <dgm:resizeHandles val="exact"/>
        </dgm:presLayoutVars>
      </dgm:prSet>
      <dgm:spPr/>
    </dgm:pt>
    <dgm:pt modelId="{BBB9DB18-D780-4283-80D9-AA488F527DFB}" type="pres">
      <dgm:prSet presAssocID="{5EACDF48-6274-4397-BC26-FD545F28D7E1}" presName="compNode" presStyleCnt="0"/>
      <dgm:spPr/>
    </dgm:pt>
    <dgm:pt modelId="{78097B82-92AA-4180-B716-D52C8160529A}" type="pres">
      <dgm:prSet presAssocID="{5EACDF48-6274-4397-BC26-FD545F28D7E1}" presName="bgRect" presStyleLbl="bgShp" presStyleIdx="0" presStyleCnt="3"/>
      <dgm:spPr/>
    </dgm:pt>
    <dgm:pt modelId="{B1BFBBEE-D625-4B08-9630-548C28E03923}" type="pres">
      <dgm:prSet presAssocID="{5EACDF48-6274-4397-BC26-FD545F28D7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BAD92FE3-E0B9-4C4A-8FF3-C18CB78622F6}" type="pres">
      <dgm:prSet presAssocID="{5EACDF48-6274-4397-BC26-FD545F28D7E1}" presName="spaceRect" presStyleCnt="0"/>
      <dgm:spPr/>
    </dgm:pt>
    <dgm:pt modelId="{90DEEECE-35C2-47B1-B489-49EEF7EF0A86}" type="pres">
      <dgm:prSet presAssocID="{5EACDF48-6274-4397-BC26-FD545F28D7E1}" presName="parTx" presStyleLbl="revTx" presStyleIdx="0" presStyleCnt="5">
        <dgm:presLayoutVars>
          <dgm:chMax val="0"/>
          <dgm:chPref val="0"/>
        </dgm:presLayoutVars>
      </dgm:prSet>
      <dgm:spPr/>
    </dgm:pt>
    <dgm:pt modelId="{E6ADA757-98AF-4408-BD7C-FB72067C5BA1}" type="pres">
      <dgm:prSet presAssocID="{ADCA707B-64D9-46E2-BF62-26967D226B3B}" presName="sibTrans" presStyleCnt="0"/>
      <dgm:spPr/>
    </dgm:pt>
    <dgm:pt modelId="{14ADB4B9-C733-409C-A693-FC73A3B4F0DC}" type="pres">
      <dgm:prSet presAssocID="{ADB39CEB-D484-4EDD-A419-897DE0D3906A}" presName="compNode" presStyleCnt="0"/>
      <dgm:spPr/>
    </dgm:pt>
    <dgm:pt modelId="{95401ABC-A685-495E-9DFF-EF113493834C}" type="pres">
      <dgm:prSet presAssocID="{ADB39CEB-D484-4EDD-A419-897DE0D3906A}" presName="bgRect" presStyleLbl="bgShp" presStyleIdx="1" presStyleCnt="3"/>
      <dgm:spPr/>
    </dgm:pt>
    <dgm:pt modelId="{62B4E1B5-C542-4EF4-9D75-B1CCB5A5F01C}" type="pres">
      <dgm:prSet presAssocID="{ADB39CEB-D484-4EDD-A419-897DE0D390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E6537CF7-994E-425E-B188-645EF46BA573}" type="pres">
      <dgm:prSet presAssocID="{ADB39CEB-D484-4EDD-A419-897DE0D3906A}" presName="spaceRect" presStyleCnt="0"/>
      <dgm:spPr/>
    </dgm:pt>
    <dgm:pt modelId="{5139CD9F-44F1-40CD-A411-155866BB4102}" type="pres">
      <dgm:prSet presAssocID="{ADB39CEB-D484-4EDD-A419-897DE0D3906A}" presName="parTx" presStyleLbl="revTx" presStyleIdx="1" presStyleCnt="5">
        <dgm:presLayoutVars>
          <dgm:chMax val="0"/>
          <dgm:chPref val="0"/>
        </dgm:presLayoutVars>
      </dgm:prSet>
      <dgm:spPr/>
    </dgm:pt>
    <dgm:pt modelId="{C8230388-EC16-4626-811B-441E369A8371}" type="pres">
      <dgm:prSet presAssocID="{ADB39CEB-D484-4EDD-A419-897DE0D3906A}" presName="desTx" presStyleLbl="revTx" presStyleIdx="2" presStyleCnt="5">
        <dgm:presLayoutVars/>
      </dgm:prSet>
      <dgm:spPr/>
    </dgm:pt>
    <dgm:pt modelId="{7753B388-6563-4AA2-AA1F-35662E7AA289}" type="pres">
      <dgm:prSet presAssocID="{4B7382B3-F241-400D-A91F-44C7D916E602}" presName="sibTrans" presStyleCnt="0"/>
      <dgm:spPr/>
    </dgm:pt>
    <dgm:pt modelId="{A0282A74-9E06-4348-96D8-99327DAB7908}" type="pres">
      <dgm:prSet presAssocID="{ADA3017D-2D92-4ABA-B8BC-07971001037B}" presName="compNode" presStyleCnt="0"/>
      <dgm:spPr/>
    </dgm:pt>
    <dgm:pt modelId="{6EE74283-E587-4C0C-BB6A-DB85A16940C9}" type="pres">
      <dgm:prSet presAssocID="{ADA3017D-2D92-4ABA-B8BC-07971001037B}" presName="bgRect" presStyleLbl="bgShp" presStyleIdx="2" presStyleCnt="3"/>
      <dgm:spPr/>
    </dgm:pt>
    <dgm:pt modelId="{F9A25B56-5181-4B34-84DB-0FBA34E20897}" type="pres">
      <dgm:prSet presAssocID="{ADA3017D-2D92-4ABA-B8BC-07971001037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mschlag"/>
        </a:ext>
      </dgm:extLst>
    </dgm:pt>
    <dgm:pt modelId="{01F22906-9C97-4399-97A2-C0959AE4FABF}" type="pres">
      <dgm:prSet presAssocID="{ADA3017D-2D92-4ABA-B8BC-07971001037B}" presName="spaceRect" presStyleCnt="0"/>
      <dgm:spPr/>
    </dgm:pt>
    <dgm:pt modelId="{BD5BC8C7-577F-47C7-B3C3-B5D4639E7FFB}" type="pres">
      <dgm:prSet presAssocID="{ADA3017D-2D92-4ABA-B8BC-07971001037B}" presName="parTx" presStyleLbl="revTx" presStyleIdx="3" presStyleCnt="5">
        <dgm:presLayoutVars>
          <dgm:chMax val="0"/>
          <dgm:chPref val="0"/>
        </dgm:presLayoutVars>
      </dgm:prSet>
      <dgm:spPr/>
    </dgm:pt>
    <dgm:pt modelId="{ABB6CB76-FACB-47FD-A776-57240723B39A}" type="pres">
      <dgm:prSet presAssocID="{ADA3017D-2D92-4ABA-B8BC-07971001037B}" presName="desTx" presStyleLbl="revTx" presStyleIdx="4" presStyleCnt="5">
        <dgm:presLayoutVars/>
      </dgm:prSet>
      <dgm:spPr/>
    </dgm:pt>
  </dgm:ptLst>
  <dgm:cxnLst>
    <dgm:cxn modelId="{ED79EC02-27AA-40BE-BF05-CFCF5E217ED1}" srcId="{ADA3017D-2D92-4ABA-B8BC-07971001037B}" destId="{04324997-A339-4521-AD14-0137AC5DF9BF}" srcOrd="1" destOrd="0" parTransId="{297F3B38-C233-4C82-81FA-47EFD5E4F86C}" sibTransId="{3229DA90-B6CE-449A-A13A-A6B74CE54382}"/>
    <dgm:cxn modelId="{36F55305-9C18-4E4B-81A4-5B073BCC1F34}" type="presOf" srcId="{04324997-A339-4521-AD14-0137AC5DF9BF}" destId="{ABB6CB76-FACB-47FD-A776-57240723B39A}" srcOrd="0" destOrd="1" presId="urn:microsoft.com/office/officeart/2018/2/layout/IconVerticalSolidList"/>
    <dgm:cxn modelId="{28D2990F-6BD3-4C40-8BB2-AAE8150BC887}" srcId="{ADB39CEB-D484-4EDD-A419-897DE0D3906A}" destId="{9548609C-BB66-4991-8277-0ADBF31709D7}" srcOrd="1" destOrd="0" parTransId="{1C4F99DF-43E8-4CA4-87C2-F988C7B58EDD}" sibTransId="{BE966FE5-28CB-463A-B14D-98E6404A53A7}"/>
    <dgm:cxn modelId="{E7ED6F1B-9695-413D-875D-3928022F564E}" srcId="{D1394EFB-2CEF-4F8A-A906-06FD7E775DD1}" destId="{ADA3017D-2D92-4ABA-B8BC-07971001037B}" srcOrd="2" destOrd="0" parTransId="{23011255-98F2-4C74-9604-9F16E1E9CB8A}" sibTransId="{45390406-87D9-4650-8C93-DB8F3B06A5A3}"/>
    <dgm:cxn modelId="{05B89B37-8EF1-4204-8594-8318E5A7BD3E}" srcId="{D1394EFB-2CEF-4F8A-A906-06FD7E775DD1}" destId="{ADB39CEB-D484-4EDD-A419-897DE0D3906A}" srcOrd="1" destOrd="0" parTransId="{6BEE2465-79D4-4CB7-8BAB-01EED043B7A8}" sibTransId="{4B7382B3-F241-400D-A91F-44C7D916E602}"/>
    <dgm:cxn modelId="{F5BC9A67-0E93-4D68-BB5E-8041F62AD4FD}" type="presOf" srcId="{327BDCB2-FA05-478F-93B5-77FE631F882D}" destId="{C8230388-EC16-4626-811B-441E369A8371}" srcOrd="0" destOrd="0" presId="urn:microsoft.com/office/officeart/2018/2/layout/IconVerticalSolidList"/>
    <dgm:cxn modelId="{2C06C648-AB1B-4987-A75F-37A70911B98D}" srcId="{ADB39CEB-D484-4EDD-A419-897DE0D3906A}" destId="{327BDCB2-FA05-478F-93B5-77FE631F882D}" srcOrd="0" destOrd="0" parTransId="{535F1E81-7312-4BD3-9F4A-51CB699FE01D}" sibTransId="{B942D729-57E1-4C83-B755-174E05FEBED3}"/>
    <dgm:cxn modelId="{901D854F-438D-4C08-BE3B-EB5C21D9CE3E}" type="presOf" srcId="{ADA3017D-2D92-4ABA-B8BC-07971001037B}" destId="{BD5BC8C7-577F-47C7-B3C3-B5D4639E7FFB}" srcOrd="0" destOrd="0" presId="urn:microsoft.com/office/officeart/2018/2/layout/IconVerticalSolidList"/>
    <dgm:cxn modelId="{F7319951-A7F4-487A-86CC-906AE8CBC010}" type="presOf" srcId="{BC5A3016-DEF8-49A3-B66B-B58EB18EC418}" destId="{ABB6CB76-FACB-47FD-A776-57240723B39A}" srcOrd="0" destOrd="0" presId="urn:microsoft.com/office/officeart/2018/2/layout/IconVerticalSolidList"/>
    <dgm:cxn modelId="{9C72A38B-C9D9-4551-A790-547D0D123AC4}" type="presOf" srcId="{9548609C-BB66-4991-8277-0ADBF31709D7}" destId="{C8230388-EC16-4626-811B-441E369A8371}" srcOrd="0" destOrd="1" presId="urn:microsoft.com/office/officeart/2018/2/layout/IconVerticalSolidList"/>
    <dgm:cxn modelId="{1B4D22BB-D9F3-4A9B-BC09-4B894A74350F}" srcId="{ADA3017D-2D92-4ABA-B8BC-07971001037B}" destId="{BC5A3016-DEF8-49A3-B66B-B58EB18EC418}" srcOrd="0" destOrd="0" parTransId="{EC021877-7067-4EC0-A494-80AEFD3B7FD9}" sibTransId="{8D5B4FC5-8F69-4AB5-9B4F-58B59DEC81B3}"/>
    <dgm:cxn modelId="{909C3CCE-D80D-4E10-BBD9-D1727E0699E9}" type="presOf" srcId="{D1394EFB-2CEF-4F8A-A906-06FD7E775DD1}" destId="{3C08A4D1-F41E-40E1-A855-CF6CD941CA8B}" srcOrd="0" destOrd="0" presId="urn:microsoft.com/office/officeart/2018/2/layout/IconVerticalSolidList"/>
    <dgm:cxn modelId="{609830D7-3B96-4F38-8746-DC0522C74C88}" type="presOf" srcId="{ADB39CEB-D484-4EDD-A419-897DE0D3906A}" destId="{5139CD9F-44F1-40CD-A411-155866BB4102}" srcOrd="0" destOrd="0" presId="urn:microsoft.com/office/officeart/2018/2/layout/IconVerticalSolidList"/>
    <dgm:cxn modelId="{2E9ADDDC-9526-4443-AFD6-0B282F90CDC8}" srcId="{D1394EFB-2CEF-4F8A-A906-06FD7E775DD1}" destId="{5EACDF48-6274-4397-BC26-FD545F28D7E1}" srcOrd="0" destOrd="0" parTransId="{55B71A9E-040C-4604-B442-90056E42496D}" sibTransId="{ADCA707B-64D9-46E2-BF62-26967D226B3B}"/>
    <dgm:cxn modelId="{7C0451F4-F882-4E80-829F-542A77620CCA}" type="presOf" srcId="{5EACDF48-6274-4397-BC26-FD545F28D7E1}" destId="{90DEEECE-35C2-47B1-B489-49EEF7EF0A86}" srcOrd="0" destOrd="0" presId="urn:microsoft.com/office/officeart/2018/2/layout/IconVerticalSolidList"/>
    <dgm:cxn modelId="{2F27518E-C2A0-438A-9E6C-942FCEA6A07B}" type="presParOf" srcId="{3C08A4D1-F41E-40E1-A855-CF6CD941CA8B}" destId="{BBB9DB18-D780-4283-80D9-AA488F527DFB}" srcOrd="0" destOrd="0" presId="urn:microsoft.com/office/officeart/2018/2/layout/IconVerticalSolidList"/>
    <dgm:cxn modelId="{232C838F-50F4-4CB3-B611-E45CC94E5BCC}" type="presParOf" srcId="{BBB9DB18-D780-4283-80D9-AA488F527DFB}" destId="{78097B82-92AA-4180-B716-D52C8160529A}" srcOrd="0" destOrd="0" presId="urn:microsoft.com/office/officeart/2018/2/layout/IconVerticalSolidList"/>
    <dgm:cxn modelId="{4E5864DE-277B-4562-8B87-1C056291F5E9}" type="presParOf" srcId="{BBB9DB18-D780-4283-80D9-AA488F527DFB}" destId="{B1BFBBEE-D625-4B08-9630-548C28E03923}" srcOrd="1" destOrd="0" presId="urn:microsoft.com/office/officeart/2018/2/layout/IconVerticalSolidList"/>
    <dgm:cxn modelId="{6258DA91-AEA7-492B-9161-300503637648}" type="presParOf" srcId="{BBB9DB18-D780-4283-80D9-AA488F527DFB}" destId="{BAD92FE3-E0B9-4C4A-8FF3-C18CB78622F6}" srcOrd="2" destOrd="0" presId="urn:microsoft.com/office/officeart/2018/2/layout/IconVerticalSolidList"/>
    <dgm:cxn modelId="{8C63DDAC-1110-41E6-B1B0-2D2BF4CDA3DE}" type="presParOf" srcId="{BBB9DB18-D780-4283-80D9-AA488F527DFB}" destId="{90DEEECE-35C2-47B1-B489-49EEF7EF0A86}" srcOrd="3" destOrd="0" presId="urn:microsoft.com/office/officeart/2018/2/layout/IconVerticalSolidList"/>
    <dgm:cxn modelId="{10BE5965-B283-4F8E-AFAE-F49CA6DFB7EA}" type="presParOf" srcId="{3C08A4D1-F41E-40E1-A855-CF6CD941CA8B}" destId="{E6ADA757-98AF-4408-BD7C-FB72067C5BA1}" srcOrd="1" destOrd="0" presId="urn:microsoft.com/office/officeart/2018/2/layout/IconVerticalSolidList"/>
    <dgm:cxn modelId="{C6140AA1-759A-4A12-9E3D-72A8E64BDDAF}" type="presParOf" srcId="{3C08A4D1-F41E-40E1-A855-CF6CD941CA8B}" destId="{14ADB4B9-C733-409C-A693-FC73A3B4F0DC}" srcOrd="2" destOrd="0" presId="urn:microsoft.com/office/officeart/2018/2/layout/IconVerticalSolidList"/>
    <dgm:cxn modelId="{AFFC1841-03F2-4894-88F1-FF32996DC88E}" type="presParOf" srcId="{14ADB4B9-C733-409C-A693-FC73A3B4F0DC}" destId="{95401ABC-A685-495E-9DFF-EF113493834C}" srcOrd="0" destOrd="0" presId="urn:microsoft.com/office/officeart/2018/2/layout/IconVerticalSolidList"/>
    <dgm:cxn modelId="{54CE8851-0FFD-46D1-9013-3C31F28E0FE5}" type="presParOf" srcId="{14ADB4B9-C733-409C-A693-FC73A3B4F0DC}" destId="{62B4E1B5-C542-4EF4-9D75-B1CCB5A5F01C}" srcOrd="1" destOrd="0" presId="urn:microsoft.com/office/officeart/2018/2/layout/IconVerticalSolidList"/>
    <dgm:cxn modelId="{EF6FEDE7-5450-47AA-B07F-D6FE7BD109D2}" type="presParOf" srcId="{14ADB4B9-C733-409C-A693-FC73A3B4F0DC}" destId="{E6537CF7-994E-425E-B188-645EF46BA573}" srcOrd="2" destOrd="0" presId="urn:microsoft.com/office/officeart/2018/2/layout/IconVerticalSolidList"/>
    <dgm:cxn modelId="{79A03B2C-3202-430A-BF7A-F6BA78FE6579}" type="presParOf" srcId="{14ADB4B9-C733-409C-A693-FC73A3B4F0DC}" destId="{5139CD9F-44F1-40CD-A411-155866BB4102}" srcOrd="3" destOrd="0" presId="urn:microsoft.com/office/officeart/2018/2/layout/IconVerticalSolidList"/>
    <dgm:cxn modelId="{A5DC79C8-3CA7-4249-BB27-F877E0C3E27B}" type="presParOf" srcId="{14ADB4B9-C733-409C-A693-FC73A3B4F0DC}" destId="{C8230388-EC16-4626-811B-441E369A8371}" srcOrd="4" destOrd="0" presId="urn:microsoft.com/office/officeart/2018/2/layout/IconVerticalSolidList"/>
    <dgm:cxn modelId="{3FCF9351-6D22-45D6-BD4D-D6F37EFCC5F3}" type="presParOf" srcId="{3C08A4D1-F41E-40E1-A855-CF6CD941CA8B}" destId="{7753B388-6563-4AA2-AA1F-35662E7AA289}" srcOrd="3" destOrd="0" presId="urn:microsoft.com/office/officeart/2018/2/layout/IconVerticalSolidList"/>
    <dgm:cxn modelId="{F49C427D-F7B8-4A06-9E85-FD06081ECB6D}" type="presParOf" srcId="{3C08A4D1-F41E-40E1-A855-CF6CD941CA8B}" destId="{A0282A74-9E06-4348-96D8-99327DAB7908}" srcOrd="4" destOrd="0" presId="urn:microsoft.com/office/officeart/2018/2/layout/IconVerticalSolidList"/>
    <dgm:cxn modelId="{DD4447C7-D2ED-4353-89C4-180F4DE1653A}" type="presParOf" srcId="{A0282A74-9E06-4348-96D8-99327DAB7908}" destId="{6EE74283-E587-4C0C-BB6A-DB85A16940C9}" srcOrd="0" destOrd="0" presId="urn:microsoft.com/office/officeart/2018/2/layout/IconVerticalSolidList"/>
    <dgm:cxn modelId="{8EF6846F-7D7E-4A63-89D3-DCE2158D7E48}" type="presParOf" srcId="{A0282A74-9E06-4348-96D8-99327DAB7908}" destId="{F9A25B56-5181-4B34-84DB-0FBA34E20897}" srcOrd="1" destOrd="0" presId="urn:microsoft.com/office/officeart/2018/2/layout/IconVerticalSolidList"/>
    <dgm:cxn modelId="{3F67DC7E-A26D-4EDD-A087-DE76506331BD}" type="presParOf" srcId="{A0282A74-9E06-4348-96D8-99327DAB7908}" destId="{01F22906-9C97-4399-97A2-C0959AE4FABF}" srcOrd="2" destOrd="0" presId="urn:microsoft.com/office/officeart/2018/2/layout/IconVerticalSolidList"/>
    <dgm:cxn modelId="{E846AC3F-0636-434A-8CB2-AFB9CD49342A}" type="presParOf" srcId="{A0282A74-9E06-4348-96D8-99327DAB7908}" destId="{BD5BC8C7-577F-47C7-B3C3-B5D4639E7FFB}" srcOrd="3" destOrd="0" presId="urn:microsoft.com/office/officeart/2018/2/layout/IconVerticalSolidList"/>
    <dgm:cxn modelId="{CA69493D-4E69-4A81-AC59-23BC79FE0737}" type="presParOf" srcId="{A0282A74-9E06-4348-96D8-99327DAB7908}" destId="{ABB6CB76-FACB-47FD-A776-57240723B39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CAF54-1A81-4993-BD12-BDF215CBF712}">
      <dsp:nvSpPr>
        <dsp:cNvPr id="0" name=""/>
        <dsp:cNvSpPr/>
      </dsp:nvSpPr>
      <dsp:spPr>
        <a:xfrm>
          <a:off x="0" y="2834"/>
          <a:ext cx="5832688" cy="13253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354B9-AE22-4361-9981-ADF01A2FBB2E}">
      <dsp:nvSpPr>
        <dsp:cNvPr id="0" name=""/>
        <dsp:cNvSpPr/>
      </dsp:nvSpPr>
      <dsp:spPr>
        <a:xfrm>
          <a:off x="400928" y="301045"/>
          <a:ext cx="728961" cy="728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7294B-8105-4883-9B0A-D44FEDBD82CD}">
      <dsp:nvSpPr>
        <dsp:cNvPr id="0" name=""/>
        <dsp:cNvSpPr/>
      </dsp:nvSpPr>
      <dsp:spPr>
        <a:xfrm>
          <a:off x="1530819" y="2834"/>
          <a:ext cx="4300371" cy="1325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70" tIns="140270" rIns="140270" bIns="1402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The examination regulations (Prüfungsordnung) state your rights and duties at the University of Mannheim</a:t>
          </a:r>
          <a:endParaRPr lang="en-US" sz="1900" kern="1200"/>
        </a:p>
      </dsp:txBody>
      <dsp:txXfrm>
        <a:off x="1530819" y="2834"/>
        <a:ext cx="4300371" cy="1325385"/>
      </dsp:txXfrm>
    </dsp:sp>
    <dsp:sp modelId="{5EC54437-A05A-43DE-B6AA-F4AD466D5CF8}">
      <dsp:nvSpPr>
        <dsp:cNvPr id="0" name=""/>
        <dsp:cNvSpPr/>
      </dsp:nvSpPr>
      <dsp:spPr>
        <a:xfrm>
          <a:off x="0" y="1659565"/>
          <a:ext cx="5832688" cy="13253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73230-B8CE-43E7-8AC0-143785661FB9}">
      <dsp:nvSpPr>
        <dsp:cNvPr id="0" name=""/>
        <dsp:cNvSpPr/>
      </dsp:nvSpPr>
      <dsp:spPr>
        <a:xfrm>
          <a:off x="400928" y="1957777"/>
          <a:ext cx="728961" cy="728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BC886-7B03-4EA3-B87E-390555231CB9}">
      <dsp:nvSpPr>
        <dsp:cNvPr id="0" name=""/>
        <dsp:cNvSpPr/>
      </dsp:nvSpPr>
      <dsp:spPr>
        <a:xfrm>
          <a:off x="1530819" y="1659565"/>
          <a:ext cx="2624709" cy="1325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70" tIns="140270" rIns="140270" bIns="1402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You should be aware of them because they regulate:</a:t>
          </a:r>
          <a:endParaRPr lang="en-US" sz="1900" kern="1200"/>
        </a:p>
      </dsp:txBody>
      <dsp:txXfrm>
        <a:off x="1530819" y="1659565"/>
        <a:ext cx="2624709" cy="1325385"/>
      </dsp:txXfrm>
    </dsp:sp>
    <dsp:sp modelId="{3C36A9F7-05CC-4841-8644-3399172ABFDE}">
      <dsp:nvSpPr>
        <dsp:cNvPr id="0" name=""/>
        <dsp:cNvSpPr/>
      </dsp:nvSpPr>
      <dsp:spPr>
        <a:xfrm>
          <a:off x="4155529" y="1659565"/>
          <a:ext cx="1675662" cy="1325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70" tIns="140270" rIns="140270" bIns="1402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What</a:t>
          </a:r>
          <a:r>
            <a:rPr lang="de-DE" sz="1100" kern="1200" dirty="0"/>
            <a:t> </a:t>
          </a:r>
          <a:r>
            <a:rPr lang="de-DE" sz="1100" kern="1200" dirty="0" err="1"/>
            <a:t>you</a:t>
          </a:r>
          <a:r>
            <a:rPr lang="de-DE" sz="1100" kern="1200" dirty="0"/>
            <a:t> </a:t>
          </a:r>
          <a:r>
            <a:rPr lang="de-DE" sz="1100" kern="1200" dirty="0" err="1"/>
            <a:t>need</a:t>
          </a:r>
          <a:r>
            <a:rPr lang="de-DE" sz="1100" kern="1200" dirty="0"/>
            <a:t> </a:t>
          </a:r>
          <a:r>
            <a:rPr lang="de-DE" sz="1100" kern="1200" dirty="0" err="1"/>
            <a:t>to</a:t>
          </a:r>
          <a:r>
            <a:rPr lang="de-DE" sz="1100" kern="1200" dirty="0"/>
            <a:t> do in </a:t>
          </a:r>
          <a:r>
            <a:rPr lang="de-DE" sz="1100" kern="1200" dirty="0" err="1"/>
            <a:t>order</a:t>
          </a:r>
          <a:r>
            <a:rPr lang="de-DE" sz="1100" kern="1200" dirty="0"/>
            <a:t> </a:t>
          </a:r>
          <a:r>
            <a:rPr lang="de-DE" sz="1100" kern="1200" dirty="0" err="1"/>
            <a:t>to</a:t>
          </a:r>
          <a:r>
            <a:rPr lang="de-DE" sz="1100" kern="1200" dirty="0"/>
            <a:t> </a:t>
          </a:r>
          <a:r>
            <a:rPr lang="de-DE" sz="1100" kern="1200" dirty="0" err="1"/>
            <a:t>obtain</a:t>
          </a:r>
          <a:r>
            <a:rPr lang="de-DE" sz="1100" kern="1200" dirty="0"/>
            <a:t> </a:t>
          </a:r>
          <a:r>
            <a:rPr lang="de-DE" sz="1100" kern="1200" dirty="0" err="1"/>
            <a:t>your</a:t>
          </a:r>
          <a:r>
            <a:rPr lang="de-DE" sz="1100" kern="1200" dirty="0"/>
            <a:t> </a:t>
          </a:r>
          <a:r>
            <a:rPr lang="de-DE" sz="1100" kern="1200" dirty="0" err="1"/>
            <a:t>degree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Time </a:t>
          </a:r>
          <a:r>
            <a:rPr lang="de-DE" sz="1100" kern="1200" dirty="0" err="1"/>
            <a:t>limits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Exams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Recognition </a:t>
          </a:r>
          <a:r>
            <a:rPr lang="de-DE" sz="1100" kern="1200" dirty="0" err="1"/>
            <a:t>of</a:t>
          </a:r>
          <a:r>
            <a:rPr lang="de-DE" sz="1100" kern="1200" dirty="0"/>
            <a:t> </a:t>
          </a:r>
          <a:r>
            <a:rPr lang="de-DE" sz="1100" kern="1200" dirty="0" err="1"/>
            <a:t>courses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…</a:t>
          </a:r>
          <a:endParaRPr lang="en-US" sz="1100" kern="1200" dirty="0"/>
        </a:p>
      </dsp:txBody>
      <dsp:txXfrm>
        <a:off x="4155529" y="1659565"/>
        <a:ext cx="1675662" cy="1325385"/>
      </dsp:txXfrm>
    </dsp:sp>
    <dsp:sp modelId="{FCE7A1B6-47E7-45CE-932B-9AF32F8A63AB}">
      <dsp:nvSpPr>
        <dsp:cNvPr id="0" name=""/>
        <dsp:cNvSpPr/>
      </dsp:nvSpPr>
      <dsp:spPr>
        <a:xfrm>
          <a:off x="0" y="3316296"/>
          <a:ext cx="5832688" cy="13253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7341B-75B1-4C3D-8E66-82E3FDA997AA}">
      <dsp:nvSpPr>
        <dsp:cNvPr id="0" name=""/>
        <dsp:cNvSpPr/>
      </dsp:nvSpPr>
      <dsp:spPr>
        <a:xfrm>
          <a:off x="400928" y="3614508"/>
          <a:ext cx="728961" cy="7289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D66F7-629D-43B6-BC49-3091A8749643}">
      <dsp:nvSpPr>
        <dsp:cNvPr id="0" name=""/>
        <dsp:cNvSpPr/>
      </dsp:nvSpPr>
      <dsp:spPr>
        <a:xfrm>
          <a:off x="1530819" y="3316296"/>
          <a:ext cx="4300371" cy="1325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70" tIns="140270" rIns="140270" bIns="1402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>
              <a:hlinkClick xmlns:r="http://schemas.openxmlformats.org/officeDocument/2006/relationships" r:id="rId7"/>
            </a:rPr>
            <a:t>Examination Regulations</a:t>
          </a:r>
          <a:endParaRPr lang="en-US" sz="1900" kern="1200"/>
        </a:p>
      </dsp:txBody>
      <dsp:txXfrm>
        <a:off x="1530819" y="3316296"/>
        <a:ext cx="4300371" cy="1325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094AC-FD70-4C0F-BA6F-4E7630542374}">
      <dsp:nvSpPr>
        <dsp:cNvPr id="0" name=""/>
        <dsp:cNvSpPr/>
      </dsp:nvSpPr>
      <dsp:spPr>
        <a:xfrm>
          <a:off x="0" y="157803"/>
          <a:ext cx="7776000" cy="11502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E174F-43A9-4DA9-BE8D-0EDB6B8E3596}">
      <dsp:nvSpPr>
        <dsp:cNvPr id="0" name=""/>
        <dsp:cNvSpPr/>
      </dsp:nvSpPr>
      <dsp:spPr>
        <a:xfrm>
          <a:off x="347935" y="486047"/>
          <a:ext cx="632610" cy="6326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6B449-B5DE-40D6-AAAC-9F23B44DD949}">
      <dsp:nvSpPr>
        <dsp:cNvPr id="0" name=""/>
        <dsp:cNvSpPr/>
      </dsp:nvSpPr>
      <dsp:spPr>
        <a:xfrm>
          <a:off x="1328481" y="227252"/>
          <a:ext cx="6447519" cy="115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0" tIns="121730" rIns="121730" bIns="12173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/>
            <a:t>Attention</a:t>
          </a:r>
          <a:endParaRPr lang="en-US" sz="2800" kern="1200" dirty="0"/>
        </a:p>
      </dsp:txBody>
      <dsp:txXfrm>
        <a:off x="1328481" y="227252"/>
        <a:ext cx="6447519" cy="1150200"/>
      </dsp:txXfrm>
    </dsp:sp>
    <dsp:sp modelId="{B3B12B0D-0C79-48B4-90E3-0C8E6C548CAF}">
      <dsp:nvSpPr>
        <dsp:cNvPr id="0" name=""/>
        <dsp:cNvSpPr/>
      </dsp:nvSpPr>
      <dsp:spPr>
        <a:xfrm>
          <a:off x="0" y="1665002"/>
          <a:ext cx="7776000" cy="194174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B3F68-64C9-411F-97D7-143F02089097}">
      <dsp:nvSpPr>
        <dsp:cNvPr id="0" name=""/>
        <dsp:cNvSpPr/>
      </dsp:nvSpPr>
      <dsp:spPr>
        <a:xfrm>
          <a:off x="347935" y="2319570"/>
          <a:ext cx="632610" cy="6326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56A62-335D-4CD7-B9C2-C8B99DE771BC}">
      <dsp:nvSpPr>
        <dsp:cNvPr id="0" name=""/>
        <dsp:cNvSpPr/>
      </dsp:nvSpPr>
      <dsp:spPr>
        <a:xfrm>
          <a:off x="1328481" y="2060775"/>
          <a:ext cx="3499200" cy="115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0" tIns="121730" rIns="121730" bIns="12173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 err="1"/>
            <a:t>You</a:t>
          </a:r>
          <a:r>
            <a:rPr lang="de-DE" sz="2100" kern="1200" dirty="0"/>
            <a:t> </a:t>
          </a:r>
          <a:r>
            <a:rPr lang="de-DE" sz="2100" kern="1200" dirty="0" err="1"/>
            <a:t>are</a:t>
          </a:r>
          <a:r>
            <a:rPr lang="de-DE" sz="2100" kern="1200" dirty="0"/>
            <a:t> </a:t>
          </a:r>
          <a:r>
            <a:rPr lang="de-DE" sz="2100" kern="1200" dirty="0" err="1"/>
            <a:t>studying</a:t>
          </a:r>
          <a:r>
            <a:rPr lang="de-DE" sz="2100" kern="1200" dirty="0"/>
            <a:t> </a:t>
          </a:r>
          <a:r>
            <a:rPr lang="de-DE" sz="2100" kern="1200" dirty="0" err="1"/>
            <a:t>under</a:t>
          </a:r>
          <a:r>
            <a:rPr lang="de-DE" sz="2100" kern="1200" dirty="0"/>
            <a:t> </a:t>
          </a:r>
          <a:r>
            <a:rPr lang="de-DE" sz="2100" kern="1200" dirty="0" err="1"/>
            <a:t>these</a:t>
          </a:r>
          <a:r>
            <a:rPr lang="de-DE" sz="2100" kern="1200" dirty="0"/>
            <a:t> </a:t>
          </a:r>
          <a:r>
            <a:rPr lang="de-DE" sz="2100" kern="1200" dirty="0" err="1"/>
            <a:t>examination</a:t>
          </a:r>
          <a:r>
            <a:rPr lang="de-DE" sz="2100" kern="1200" dirty="0"/>
            <a:t> </a:t>
          </a:r>
          <a:r>
            <a:rPr lang="de-DE" sz="2100" kern="1200" dirty="0" err="1"/>
            <a:t>regulation</a:t>
          </a:r>
          <a:r>
            <a:rPr lang="de-DE" sz="2100" kern="1200" dirty="0"/>
            <a:t>:</a:t>
          </a:r>
          <a:endParaRPr lang="en-US" sz="2100" kern="1200" dirty="0"/>
        </a:p>
      </dsp:txBody>
      <dsp:txXfrm>
        <a:off x="1328481" y="2060775"/>
        <a:ext cx="3499200" cy="1150200"/>
      </dsp:txXfrm>
    </dsp:sp>
    <dsp:sp modelId="{36DE0F6E-74F1-4652-B9AB-E6F3389C4A38}">
      <dsp:nvSpPr>
        <dsp:cNvPr id="0" name=""/>
        <dsp:cNvSpPr/>
      </dsp:nvSpPr>
      <dsp:spPr>
        <a:xfrm>
          <a:off x="4827681" y="1777020"/>
          <a:ext cx="2948318" cy="171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30" tIns="121730" rIns="121730" bIns="12173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hlinkClick xmlns:r="http://schemas.openxmlformats.org/officeDocument/2006/relationships" r:id="rId5"/>
            </a:rPr>
            <a:t>Business </a:t>
          </a:r>
          <a:r>
            <a:rPr lang="de-DE" sz="1400" b="1" kern="1200" dirty="0" err="1">
              <a:hlinkClick xmlns:r="http://schemas.openxmlformats.org/officeDocument/2006/relationships" r:id="rId5"/>
            </a:rPr>
            <a:t>Informatics</a:t>
          </a:r>
          <a:r>
            <a:rPr lang="de-DE" sz="1400" b="1" kern="1200" dirty="0">
              <a:hlinkClick xmlns:r="http://schemas.openxmlformats.org/officeDocument/2006/relationships" r:id="rId5"/>
            </a:rPr>
            <a:t> </a:t>
          </a:r>
          <a:r>
            <a:rPr lang="de-DE" sz="1400" b="1" kern="1200" dirty="0" err="1">
              <a:hlinkClick xmlns:r="http://schemas.openxmlformats.org/officeDocument/2006/relationships" r:id="rId5"/>
            </a:rPr>
            <a:t>starting</a:t>
          </a:r>
          <a:r>
            <a:rPr lang="de-DE" sz="1400" b="1" kern="1200" dirty="0">
              <a:hlinkClick xmlns:r="http://schemas.openxmlformats.org/officeDocument/2006/relationships" r:id="rId5"/>
            </a:rPr>
            <a:t> in/after Spring 2018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hlinkClick xmlns:r="http://schemas.openxmlformats.org/officeDocument/2006/relationships" r:id="rId6"/>
            </a:rPr>
            <a:t>MMDS </a:t>
          </a:r>
          <a:r>
            <a:rPr lang="de-DE" sz="1400" b="1" kern="1200" dirty="0" err="1">
              <a:hlinkClick xmlns:r="http://schemas.openxmlformats.org/officeDocument/2006/relationships" r:id="rId6"/>
            </a:rPr>
            <a:t>starting</a:t>
          </a:r>
          <a:r>
            <a:rPr lang="de-DE" sz="1400" b="1" kern="1200" dirty="0">
              <a:hlinkClick xmlns:r="http://schemas.openxmlformats.org/officeDocument/2006/relationships" r:id="rId6"/>
            </a:rPr>
            <a:t> in/after Fall 2024</a:t>
          </a:r>
          <a:endParaRPr lang="de-DE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hlinkClick xmlns:r="http://schemas.openxmlformats.org/officeDocument/2006/relationships" r:id="rId7"/>
            </a:rPr>
            <a:t>MMSDS </a:t>
          </a:r>
          <a:endParaRPr lang="en-US" sz="1400" b="1" kern="1200" dirty="0"/>
        </a:p>
      </dsp:txBody>
      <dsp:txXfrm>
        <a:off x="4827681" y="1777020"/>
        <a:ext cx="2948318" cy="1717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1E04-0F85-4E5D-8A4C-8DC265F16B37}">
      <dsp:nvSpPr>
        <dsp:cNvPr id="0" name=""/>
        <dsp:cNvSpPr/>
      </dsp:nvSpPr>
      <dsp:spPr>
        <a:xfrm>
          <a:off x="0" y="703935"/>
          <a:ext cx="7992888" cy="12995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F5BCB-AD8D-4D98-AA17-83220CDAE29B}">
      <dsp:nvSpPr>
        <dsp:cNvPr id="0" name=""/>
        <dsp:cNvSpPr/>
      </dsp:nvSpPr>
      <dsp:spPr>
        <a:xfrm>
          <a:off x="393120" y="996339"/>
          <a:ext cx="714765" cy="7147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D726B-A311-4BED-A4EE-49D16503D19D}">
      <dsp:nvSpPr>
        <dsp:cNvPr id="0" name=""/>
        <dsp:cNvSpPr/>
      </dsp:nvSpPr>
      <dsp:spPr>
        <a:xfrm>
          <a:off x="1501006" y="703935"/>
          <a:ext cx="3596799" cy="129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38" tIns="137538" rIns="137538" bIns="13753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i="1" kern="1200"/>
            <a:t>Student Services Office:</a:t>
          </a:r>
          <a:endParaRPr lang="en-US" sz="2100" kern="1200"/>
        </a:p>
      </dsp:txBody>
      <dsp:txXfrm>
        <a:off x="1501006" y="703935"/>
        <a:ext cx="3596799" cy="1299573"/>
      </dsp:txXfrm>
    </dsp:sp>
    <dsp:sp modelId="{5E4659A1-5ABB-4BD6-8A0F-9F6BBCEC9AB8}">
      <dsp:nvSpPr>
        <dsp:cNvPr id="0" name=""/>
        <dsp:cNvSpPr/>
      </dsp:nvSpPr>
      <dsp:spPr>
        <a:xfrm>
          <a:off x="5097806" y="703935"/>
          <a:ext cx="2895081" cy="129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38" tIns="137538" rIns="137538" bIns="13753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implements the examination regulations and handles most of your examination affairs.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>
              <a:hlinkClick xmlns:r="http://schemas.openxmlformats.org/officeDocument/2006/relationships" r:id="rId3"/>
            </a:rPr>
            <a:t>Taking</a:t>
          </a:r>
          <a:r>
            <a:rPr lang="de-DE" sz="1500" kern="1200" dirty="0">
              <a:hlinkClick xmlns:r="http://schemas.openxmlformats.org/officeDocument/2006/relationships" r:id="rId3"/>
            </a:rPr>
            <a:t> an Examination</a:t>
          </a:r>
          <a:endParaRPr lang="en-US" sz="1500" kern="1200" dirty="0"/>
        </a:p>
      </dsp:txBody>
      <dsp:txXfrm>
        <a:off x="5097806" y="703935"/>
        <a:ext cx="2895081" cy="1299573"/>
      </dsp:txXfrm>
    </dsp:sp>
    <dsp:sp modelId="{05B0172A-0DD9-4560-AD20-9D43BC1AD638}">
      <dsp:nvSpPr>
        <dsp:cNvPr id="0" name=""/>
        <dsp:cNvSpPr/>
      </dsp:nvSpPr>
      <dsp:spPr>
        <a:xfrm>
          <a:off x="0" y="2328401"/>
          <a:ext cx="7992888" cy="12995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5FC21-3C83-460F-8584-0CD9FE2B5E8E}">
      <dsp:nvSpPr>
        <dsp:cNvPr id="0" name=""/>
        <dsp:cNvSpPr/>
      </dsp:nvSpPr>
      <dsp:spPr>
        <a:xfrm>
          <a:off x="393120" y="2620805"/>
          <a:ext cx="714765" cy="71476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8DB8C-3F31-4B7D-8CCB-7AD89F93EEBC}">
      <dsp:nvSpPr>
        <dsp:cNvPr id="0" name=""/>
        <dsp:cNvSpPr/>
      </dsp:nvSpPr>
      <dsp:spPr>
        <a:xfrm>
          <a:off x="1501006" y="2328401"/>
          <a:ext cx="3596799" cy="129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38" tIns="137538" rIns="137538" bIns="13753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i="1" kern="1200" dirty="0" err="1"/>
            <a:t>examination</a:t>
          </a:r>
          <a:r>
            <a:rPr lang="de-DE" sz="2100" b="1" i="1" kern="1200" dirty="0"/>
            <a:t> </a:t>
          </a:r>
          <a:r>
            <a:rPr lang="de-DE" sz="2100" b="1" i="1" kern="1200" dirty="0" err="1"/>
            <a:t>board</a:t>
          </a:r>
          <a:r>
            <a:rPr lang="de-DE" sz="2100" b="1" i="1" kern="1200" dirty="0"/>
            <a:t> </a:t>
          </a:r>
          <a:r>
            <a:rPr lang="de-DE" sz="2100" kern="1200" dirty="0" err="1"/>
            <a:t>of</a:t>
          </a:r>
          <a:r>
            <a:rPr lang="de-DE" sz="2100" kern="1200" dirty="0"/>
            <a:t> </a:t>
          </a:r>
          <a:r>
            <a:rPr lang="de-DE" sz="2100" kern="1200" dirty="0" err="1"/>
            <a:t>the</a:t>
          </a:r>
          <a:r>
            <a:rPr lang="de-DE" sz="2100" kern="1200" dirty="0"/>
            <a:t> </a:t>
          </a:r>
          <a:r>
            <a:rPr lang="de-DE" sz="2100" i="1" kern="1200" dirty="0"/>
            <a:t>School </a:t>
          </a:r>
          <a:r>
            <a:rPr lang="de-DE" sz="2100" i="1" kern="1200" dirty="0" err="1"/>
            <a:t>of</a:t>
          </a:r>
          <a:r>
            <a:rPr lang="de-DE" sz="2100" i="1" kern="1200" dirty="0"/>
            <a:t> Business </a:t>
          </a:r>
          <a:r>
            <a:rPr lang="de-DE" sz="2100" i="1" kern="1200" dirty="0" err="1"/>
            <a:t>Informatics</a:t>
          </a:r>
          <a:r>
            <a:rPr lang="de-DE" sz="2100" i="1" kern="1200" dirty="0"/>
            <a:t> and </a:t>
          </a:r>
          <a:r>
            <a:rPr lang="de-DE" sz="2100" i="1" kern="1200" dirty="0" err="1"/>
            <a:t>Mathematics</a:t>
          </a:r>
          <a:r>
            <a:rPr lang="de-DE" sz="2100" i="1" kern="1200" dirty="0"/>
            <a:t>:</a:t>
          </a:r>
          <a:endParaRPr lang="en-US" sz="2100" kern="1200" dirty="0"/>
        </a:p>
      </dsp:txBody>
      <dsp:txXfrm>
        <a:off x="1501006" y="2328401"/>
        <a:ext cx="3596799" cy="1299573"/>
      </dsp:txXfrm>
    </dsp:sp>
    <dsp:sp modelId="{C21309F3-6C95-4B58-9D25-6772808ADC3D}">
      <dsp:nvSpPr>
        <dsp:cNvPr id="0" name=""/>
        <dsp:cNvSpPr/>
      </dsp:nvSpPr>
      <dsp:spPr>
        <a:xfrm>
          <a:off x="5097806" y="2328401"/>
          <a:ext cx="2895081" cy="129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38" tIns="137538" rIns="137538" bIns="13753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is the authority in regulating examination modalities.</a:t>
          </a:r>
          <a:endParaRPr lang="en-US" sz="1500" kern="1200"/>
        </a:p>
      </dsp:txBody>
      <dsp:txXfrm>
        <a:off x="5097806" y="2328401"/>
        <a:ext cx="2895081" cy="1299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74E7A-7277-43A4-83DF-BFC102D0B586}">
      <dsp:nvSpPr>
        <dsp:cNvPr id="0" name=""/>
        <dsp:cNvSpPr/>
      </dsp:nvSpPr>
      <dsp:spPr>
        <a:xfrm>
          <a:off x="0" y="622994"/>
          <a:ext cx="7775575" cy="11501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1E7C9-824A-4519-BDA6-D541FB65F23E}">
      <dsp:nvSpPr>
        <dsp:cNvPr id="0" name=""/>
        <dsp:cNvSpPr/>
      </dsp:nvSpPr>
      <dsp:spPr>
        <a:xfrm>
          <a:off x="347918" y="881776"/>
          <a:ext cx="632578" cy="632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2A7FE-6BC8-498A-BC7F-91A1760E963E}">
      <dsp:nvSpPr>
        <dsp:cNvPr id="0" name=""/>
        <dsp:cNvSpPr/>
      </dsp:nvSpPr>
      <dsp:spPr>
        <a:xfrm>
          <a:off x="1328415" y="622994"/>
          <a:ext cx="6447159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24" tIns="121724" rIns="121724" bIns="12172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You can withdraw from an exam registration at most </a:t>
          </a:r>
          <a:r>
            <a:rPr lang="en-US" sz="2000" b="1" kern="1200"/>
            <a:t>3 working days (Monday – Friday) prior to the exam </a:t>
          </a:r>
          <a:r>
            <a:rPr lang="en-US" sz="2000" kern="1200"/>
            <a:t>without giving any reason.</a:t>
          </a:r>
        </a:p>
      </dsp:txBody>
      <dsp:txXfrm>
        <a:off x="1328415" y="622994"/>
        <a:ext cx="6447159" cy="1150143"/>
      </dsp:txXfrm>
    </dsp:sp>
    <dsp:sp modelId="{21BD4E4B-2A0E-4F59-AC1E-DBBC450D5D42}">
      <dsp:nvSpPr>
        <dsp:cNvPr id="0" name=""/>
        <dsp:cNvSpPr/>
      </dsp:nvSpPr>
      <dsp:spPr>
        <a:xfrm>
          <a:off x="0" y="2060673"/>
          <a:ext cx="7775575" cy="11501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B9EB4-FE93-4E21-9328-E689685961ED}">
      <dsp:nvSpPr>
        <dsp:cNvPr id="0" name=""/>
        <dsp:cNvSpPr/>
      </dsp:nvSpPr>
      <dsp:spPr>
        <a:xfrm>
          <a:off x="347918" y="2319456"/>
          <a:ext cx="632578" cy="632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16C1D-6232-4AE4-A611-90143E8059A8}">
      <dsp:nvSpPr>
        <dsp:cNvPr id="0" name=""/>
        <dsp:cNvSpPr/>
      </dsp:nvSpPr>
      <dsp:spPr>
        <a:xfrm>
          <a:off x="1328415" y="2060673"/>
          <a:ext cx="6447159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24" tIns="121724" rIns="121724" bIns="12172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You can</a:t>
          </a:r>
          <a:r>
            <a:rPr lang="en-US" sz="2000" b="1" kern="1200"/>
            <a:t> </a:t>
          </a:r>
          <a:r>
            <a:rPr lang="en-US" sz="2000" kern="1200"/>
            <a:t>only withdraw from a module if </a:t>
          </a:r>
          <a:r>
            <a:rPr lang="en-US" sz="2000" b="1" kern="1200"/>
            <a:t>no in-class exams </a:t>
          </a:r>
          <a:r>
            <a:rPr lang="en-US" sz="2000" kern="1200"/>
            <a:t>or assessments (projects, presentations, thesis, mid-term exams) have been taken or are not currently being taken. </a:t>
          </a:r>
        </a:p>
      </dsp:txBody>
      <dsp:txXfrm>
        <a:off x="1328415" y="2060673"/>
        <a:ext cx="6447159" cy="11501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7DBBC-45EF-4252-91DE-66BD35941D72}">
      <dsp:nvSpPr>
        <dsp:cNvPr id="0" name=""/>
        <dsp:cNvSpPr/>
      </dsp:nvSpPr>
      <dsp:spPr>
        <a:xfrm>
          <a:off x="0" y="1780"/>
          <a:ext cx="7776000" cy="90258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F6FAC-86FB-4B9F-8D76-FB976EDDE227}">
      <dsp:nvSpPr>
        <dsp:cNvPr id="0" name=""/>
        <dsp:cNvSpPr/>
      </dsp:nvSpPr>
      <dsp:spPr>
        <a:xfrm>
          <a:off x="273031" y="204861"/>
          <a:ext cx="496420" cy="496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A357C-A1CD-4A80-9FD1-4D58F853661A}">
      <dsp:nvSpPr>
        <dsp:cNvPr id="0" name=""/>
        <dsp:cNvSpPr/>
      </dsp:nvSpPr>
      <dsp:spPr>
        <a:xfrm>
          <a:off x="1042482" y="1780"/>
          <a:ext cx="6733517" cy="902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95523" rIns="95523" bIns="955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Modules without examination date (e.g. oral exams) can only be withdrawn up to a fixed deadline (approximately 2 weeks prior to the exam period).</a:t>
          </a:r>
        </a:p>
      </dsp:txBody>
      <dsp:txXfrm>
        <a:off x="1042482" y="1780"/>
        <a:ext cx="6733517" cy="902581"/>
      </dsp:txXfrm>
    </dsp:sp>
    <dsp:sp modelId="{5AC35B46-846F-4063-82C7-887E20F22168}">
      <dsp:nvSpPr>
        <dsp:cNvPr id="0" name=""/>
        <dsp:cNvSpPr/>
      </dsp:nvSpPr>
      <dsp:spPr>
        <a:xfrm>
          <a:off x="0" y="1130008"/>
          <a:ext cx="7776000" cy="90258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EBA9C-8383-49F6-B03E-07C724913536}">
      <dsp:nvSpPr>
        <dsp:cNvPr id="0" name=""/>
        <dsp:cNvSpPr/>
      </dsp:nvSpPr>
      <dsp:spPr>
        <a:xfrm>
          <a:off x="273031" y="1333089"/>
          <a:ext cx="496420" cy="496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4CAD6-8B9A-4A2F-B627-26328505C23B}">
      <dsp:nvSpPr>
        <dsp:cNvPr id="0" name=""/>
        <dsp:cNvSpPr/>
      </dsp:nvSpPr>
      <dsp:spPr>
        <a:xfrm>
          <a:off x="1042482" y="1130008"/>
          <a:ext cx="6733517" cy="902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95523" rIns="95523" bIns="955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For the deadline of the current semester, see </a:t>
          </a:r>
          <a:r>
            <a:rPr lang="en-US" sz="1500" kern="1200" dirty="0">
              <a:hlinkClick xmlns:r="http://schemas.openxmlformats.org/officeDocument/2006/relationships" r:id="rId5"/>
            </a:rPr>
            <a:t>Exam Registration and Change in Registration</a:t>
          </a:r>
          <a:endParaRPr lang="en-US" sz="1500" kern="1200" dirty="0"/>
        </a:p>
      </dsp:txBody>
      <dsp:txXfrm>
        <a:off x="1042482" y="1130008"/>
        <a:ext cx="6733517" cy="902581"/>
      </dsp:txXfrm>
    </dsp:sp>
    <dsp:sp modelId="{E646C751-7D47-4BA7-A64A-72E3804DE717}">
      <dsp:nvSpPr>
        <dsp:cNvPr id="0" name=""/>
        <dsp:cNvSpPr/>
      </dsp:nvSpPr>
      <dsp:spPr>
        <a:xfrm>
          <a:off x="0" y="2258235"/>
          <a:ext cx="7776000" cy="90258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4BEFC-1E7E-4E0F-964B-F5EAB619E092}">
      <dsp:nvSpPr>
        <dsp:cNvPr id="0" name=""/>
        <dsp:cNvSpPr/>
      </dsp:nvSpPr>
      <dsp:spPr>
        <a:xfrm>
          <a:off x="273031" y="2461316"/>
          <a:ext cx="496420" cy="49642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DE9FB-A6BA-41D4-B4F6-880463686B23}">
      <dsp:nvSpPr>
        <dsp:cNvPr id="0" name=""/>
        <dsp:cNvSpPr/>
      </dsp:nvSpPr>
      <dsp:spPr>
        <a:xfrm>
          <a:off x="1042482" y="2258235"/>
          <a:ext cx="6733517" cy="902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95523" rIns="95523" bIns="955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-&gt; See under paragraph “</a:t>
          </a:r>
          <a:r>
            <a:rPr lang="en-US" sz="1500" b="1" kern="1200"/>
            <a:t>Withdrawal and de-registration“</a:t>
          </a:r>
          <a:endParaRPr lang="en-US" sz="1500" kern="1200"/>
        </a:p>
      </dsp:txBody>
      <dsp:txXfrm>
        <a:off x="1042482" y="2258235"/>
        <a:ext cx="6733517" cy="902581"/>
      </dsp:txXfrm>
    </dsp:sp>
    <dsp:sp modelId="{62536637-B23D-419F-83D4-83B97371F118}">
      <dsp:nvSpPr>
        <dsp:cNvPr id="0" name=""/>
        <dsp:cNvSpPr/>
      </dsp:nvSpPr>
      <dsp:spPr>
        <a:xfrm>
          <a:off x="0" y="3386463"/>
          <a:ext cx="7776000" cy="90258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BBBD-7B2B-46CE-A3A1-2DDD36CFB560}">
      <dsp:nvSpPr>
        <dsp:cNvPr id="0" name=""/>
        <dsp:cNvSpPr/>
      </dsp:nvSpPr>
      <dsp:spPr>
        <a:xfrm>
          <a:off x="273031" y="3589544"/>
          <a:ext cx="496420" cy="49642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7C8B3-5DC3-4F76-92BE-986BF2B62555}">
      <dsp:nvSpPr>
        <dsp:cNvPr id="0" name=""/>
        <dsp:cNvSpPr/>
      </dsp:nvSpPr>
      <dsp:spPr>
        <a:xfrm>
          <a:off x="1042482" y="3386463"/>
          <a:ext cx="6733517" cy="902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95523" rIns="95523" bIns="955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Again: You can</a:t>
          </a:r>
          <a:r>
            <a:rPr lang="en-US" sz="1500" b="1" kern="1200" dirty="0"/>
            <a:t> </a:t>
          </a:r>
          <a:r>
            <a:rPr lang="en-US" sz="1500" kern="1200" dirty="0"/>
            <a:t>only withdraw from a module if </a:t>
          </a:r>
          <a:r>
            <a:rPr lang="en-US" sz="1500" b="1" kern="1200" dirty="0"/>
            <a:t>no other in-class exams</a:t>
          </a:r>
          <a:r>
            <a:rPr lang="en-US" sz="1500" kern="1200" dirty="0"/>
            <a:t> or assessments (projects, presentations, thesis, mid-term exams) have been taken or are not currently</a:t>
          </a:r>
          <a:r>
            <a:rPr lang="en-US" sz="1500" b="1" kern="1200" dirty="0"/>
            <a:t> </a:t>
          </a:r>
          <a:r>
            <a:rPr lang="en-US" sz="1500" kern="1200" dirty="0"/>
            <a:t>being taken. </a:t>
          </a:r>
        </a:p>
      </dsp:txBody>
      <dsp:txXfrm>
        <a:off x="1042482" y="3386463"/>
        <a:ext cx="6733517" cy="9025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39366-62B2-4CDD-9BC6-A9082761D187}">
      <dsp:nvSpPr>
        <dsp:cNvPr id="0" name=""/>
        <dsp:cNvSpPr/>
      </dsp:nvSpPr>
      <dsp:spPr>
        <a:xfrm>
          <a:off x="0" y="622994"/>
          <a:ext cx="7775575" cy="11501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08CF9-F544-4128-89AD-583B8F8594AE}">
      <dsp:nvSpPr>
        <dsp:cNvPr id="0" name=""/>
        <dsp:cNvSpPr/>
      </dsp:nvSpPr>
      <dsp:spPr>
        <a:xfrm>
          <a:off x="347918" y="881776"/>
          <a:ext cx="632578" cy="632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FDDAA-F5B0-4E5C-9A5C-1A51D7170216}">
      <dsp:nvSpPr>
        <dsp:cNvPr id="0" name=""/>
        <dsp:cNvSpPr/>
      </dsp:nvSpPr>
      <dsp:spPr>
        <a:xfrm>
          <a:off x="1328415" y="622994"/>
          <a:ext cx="6447159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24" tIns="121724" rIns="121724" bIns="12172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If you have officially applied and received a topic from the seminar’s lecturer, then you are registered for the examination.</a:t>
          </a:r>
        </a:p>
      </dsp:txBody>
      <dsp:txXfrm>
        <a:off x="1328415" y="622994"/>
        <a:ext cx="6447159" cy="1150143"/>
      </dsp:txXfrm>
    </dsp:sp>
    <dsp:sp modelId="{0FCDB10C-9950-4AD6-ACB5-443F527E3A63}">
      <dsp:nvSpPr>
        <dsp:cNvPr id="0" name=""/>
        <dsp:cNvSpPr/>
      </dsp:nvSpPr>
      <dsp:spPr>
        <a:xfrm>
          <a:off x="0" y="2060673"/>
          <a:ext cx="7775575" cy="11501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C4DA1-817C-4BA1-947B-DE109D48A9E8}">
      <dsp:nvSpPr>
        <dsp:cNvPr id="0" name=""/>
        <dsp:cNvSpPr/>
      </dsp:nvSpPr>
      <dsp:spPr>
        <a:xfrm>
          <a:off x="347918" y="2319456"/>
          <a:ext cx="632578" cy="632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990D8-BFC9-4175-9E10-8AA8C8AAF4F7}">
      <dsp:nvSpPr>
        <dsp:cNvPr id="0" name=""/>
        <dsp:cNvSpPr/>
      </dsp:nvSpPr>
      <dsp:spPr>
        <a:xfrm>
          <a:off x="1328415" y="2060673"/>
          <a:ext cx="6447159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24" tIns="121724" rIns="121724" bIns="12172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 soon as the lecturer of the seminar forwards the registration to the Student Services Office then you cannot withdraw any more.</a:t>
          </a:r>
        </a:p>
      </dsp:txBody>
      <dsp:txXfrm>
        <a:off x="1328415" y="2060673"/>
        <a:ext cx="6447159" cy="11501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97B82-92AA-4180-B716-D52C8160529A}">
      <dsp:nvSpPr>
        <dsp:cNvPr id="0" name=""/>
        <dsp:cNvSpPr/>
      </dsp:nvSpPr>
      <dsp:spPr>
        <a:xfrm>
          <a:off x="0" y="467"/>
          <a:ext cx="7775575" cy="10951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FBBEE-D625-4B08-9630-548C28E03923}">
      <dsp:nvSpPr>
        <dsp:cNvPr id="0" name=""/>
        <dsp:cNvSpPr/>
      </dsp:nvSpPr>
      <dsp:spPr>
        <a:xfrm>
          <a:off x="331269" y="246867"/>
          <a:ext cx="602309" cy="602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EEECE-35C2-47B1-B489-49EEF7EF0A86}">
      <dsp:nvSpPr>
        <dsp:cNvPr id="0" name=""/>
        <dsp:cNvSpPr/>
      </dsp:nvSpPr>
      <dsp:spPr>
        <a:xfrm>
          <a:off x="1264849" y="467"/>
          <a:ext cx="6510725" cy="109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99" tIns="115899" rIns="115899" bIns="1158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If you have applied and have been accepted for a team project, then you are registered for the examination.</a:t>
          </a:r>
        </a:p>
      </dsp:txBody>
      <dsp:txXfrm>
        <a:off x="1264849" y="467"/>
        <a:ext cx="6510725" cy="1095107"/>
      </dsp:txXfrm>
    </dsp:sp>
    <dsp:sp modelId="{95401ABC-A685-495E-9DFF-EF113493834C}">
      <dsp:nvSpPr>
        <dsp:cNvPr id="0" name=""/>
        <dsp:cNvSpPr/>
      </dsp:nvSpPr>
      <dsp:spPr>
        <a:xfrm>
          <a:off x="0" y="1369352"/>
          <a:ext cx="7775575" cy="10951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4E1B5-C542-4EF4-9D75-B1CCB5A5F01C}">
      <dsp:nvSpPr>
        <dsp:cNvPr id="0" name=""/>
        <dsp:cNvSpPr/>
      </dsp:nvSpPr>
      <dsp:spPr>
        <a:xfrm>
          <a:off x="331269" y="1615751"/>
          <a:ext cx="602309" cy="6023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9CD9F-44F1-40CD-A411-155866BB4102}">
      <dsp:nvSpPr>
        <dsp:cNvPr id="0" name=""/>
        <dsp:cNvSpPr/>
      </dsp:nvSpPr>
      <dsp:spPr>
        <a:xfrm>
          <a:off x="1264849" y="1369352"/>
          <a:ext cx="3499008" cy="109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99" tIns="115899" rIns="115899" bIns="1158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can withdraw from the team project within</a:t>
          </a:r>
        </a:p>
      </dsp:txBody>
      <dsp:txXfrm>
        <a:off x="1264849" y="1369352"/>
        <a:ext cx="3499008" cy="1095107"/>
      </dsp:txXfrm>
    </dsp:sp>
    <dsp:sp modelId="{C8230388-EC16-4626-811B-441E369A8371}">
      <dsp:nvSpPr>
        <dsp:cNvPr id="0" name=""/>
        <dsp:cNvSpPr/>
      </dsp:nvSpPr>
      <dsp:spPr>
        <a:xfrm>
          <a:off x="4763857" y="1369352"/>
          <a:ext cx="3011717" cy="109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99" tIns="115899" rIns="115899" bIns="1158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weeks for a 6 month team project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weeks for a 12 month team project</a:t>
          </a:r>
        </a:p>
      </dsp:txBody>
      <dsp:txXfrm>
        <a:off x="4763857" y="1369352"/>
        <a:ext cx="3011717" cy="1095107"/>
      </dsp:txXfrm>
    </dsp:sp>
    <dsp:sp modelId="{6EE74283-E587-4C0C-BB6A-DB85A16940C9}">
      <dsp:nvSpPr>
        <dsp:cNvPr id="0" name=""/>
        <dsp:cNvSpPr/>
      </dsp:nvSpPr>
      <dsp:spPr>
        <a:xfrm>
          <a:off x="0" y="2738236"/>
          <a:ext cx="7775575" cy="10951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5B56-5181-4B34-84DB-0FBA34E20897}">
      <dsp:nvSpPr>
        <dsp:cNvPr id="0" name=""/>
        <dsp:cNvSpPr/>
      </dsp:nvSpPr>
      <dsp:spPr>
        <a:xfrm>
          <a:off x="331269" y="2984635"/>
          <a:ext cx="602309" cy="6023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BC8C7-577F-47C7-B3C3-B5D4639E7FFB}">
      <dsp:nvSpPr>
        <dsp:cNvPr id="0" name=""/>
        <dsp:cNvSpPr/>
      </dsp:nvSpPr>
      <dsp:spPr>
        <a:xfrm>
          <a:off x="1264849" y="2738236"/>
          <a:ext cx="3499008" cy="109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99" tIns="115899" rIns="115899" bIns="1158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 withdraw from the team project, you have to inform:</a:t>
          </a:r>
        </a:p>
      </dsp:txBody>
      <dsp:txXfrm>
        <a:off x="1264849" y="2738236"/>
        <a:ext cx="3499008" cy="1095107"/>
      </dsp:txXfrm>
    </dsp:sp>
    <dsp:sp modelId="{ABB6CB76-FACB-47FD-A776-57240723B39A}">
      <dsp:nvSpPr>
        <dsp:cNvPr id="0" name=""/>
        <dsp:cNvSpPr/>
      </dsp:nvSpPr>
      <dsp:spPr>
        <a:xfrm>
          <a:off x="4763857" y="2738236"/>
          <a:ext cx="3011717" cy="109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99" tIns="115899" rIns="115899" bIns="11589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/>
            <a:t>Your supervisor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Birgit Czanderle (will inform the Student Services Office) </a:t>
          </a:r>
          <a:r>
            <a:rPr lang="en-US" sz="1200" kern="1200" dirty="0">
              <a:sym typeface="Wingdings" panose="05000000000000000000" pitchFamily="2" charset="2"/>
            </a:rPr>
            <a:t></a:t>
          </a:r>
          <a:r>
            <a:rPr lang="en-US" sz="1200" kern="1200" dirty="0"/>
            <a:t> email to studienberatung.wim@uni-mannheim.de</a:t>
          </a:r>
        </a:p>
      </dsp:txBody>
      <dsp:txXfrm>
        <a:off x="4763857" y="2738236"/>
        <a:ext cx="3011717" cy="1095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5E715-071B-4654-84B7-CE07D8B9B34C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64792-AF1A-4195-B44E-62C5546EE8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20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91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1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73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58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4792-AF1A-4195-B44E-62C5546EE8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55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986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64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03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 (Schlo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2000" y="584684"/>
            <a:ext cx="7305600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2000" y="1051200"/>
            <a:ext cx="7305600" cy="3960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 b="25698"/>
          <a:stretch/>
        </p:blipFill>
        <p:spPr>
          <a:xfrm>
            <a:off x="0" y="2058943"/>
            <a:ext cx="12192000" cy="3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34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83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 (individu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2000" y="584684"/>
            <a:ext cx="7305600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2000" y="1051200"/>
            <a:ext cx="7305600" cy="3960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912000" y="2059200"/>
            <a:ext cx="10368000" cy="376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9218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712584"/>
            <a:ext cx="10363200" cy="46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569060"/>
            <a:ext cx="8534400" cy="396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53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 mit Überschrift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2000" y="1983600"/>
            <a:ext cx="5083200" cy="359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12000" y="2348556"/>
            <a:ext cx="5083200" cy="347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7" y="1983600"/>
            <a:ext cx="5083200" cy="359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7" y="2348556"/>
            <a:ext cx="5083200" cy="347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08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2000" y="1983600"/>
            <a:ext cx="5083200" cy="38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196800" y="1983600"/>
            <a:ext cx="5083200" cy="38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7783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(asymmetr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2000" y="1983600"/>
            <a:ext cx="7305600" cy="38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476800" y="1983600"/>
            <a:ext cx="2793600" cy="38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71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2000" y="584684"/>
            <a:ext cx="7305600" cy="114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2000" y="1982490"/>
            <a:ext cx="10368000" cy="383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11424" y="6386400"/>
            <a:ext cx="284480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>
                <a:solidFill>
                  <a:srgbClr val="003056"/>
                </a:solidFill>
              </a:defRPr>
            </a:lvl1pPr>
          </a:lstStyle>
          <a:p>
            <a:fld id="{2FE63F40-F2FA-4E82-B6E9-7D3A99CFCB6B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2000" y="6134400"/>
            <a:ext cx="386080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>
                <a:solidFill>
                  <a:srgbClr val="003056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74629" y="6134400"/>
            <a:ext cx="1405947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A525ED93-BEC6-4001-A582-B4124861123F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01" y="352800"/>
            <a:ext cx="2678855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s://www.uni-mannheim.de/en/academics/during-your-studies/examinations/taking-an-examination/withdrawal-or-de-registration-from-an-exa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uni-mannheim.de/en/academics/during-your-studies/examinations/taking-an-examination/withdrawal-or-de-registration-from-an-exam/" TargetMode="External"/><Relationship Id="rId5" Type="http://schemas.openxmlformats.org/officeDocument/2006/relationships/hyperlink" Target="https://www.uni-mannheim.de/media/Universitaet/Dokumente/Studienbueros/Antrag_Abmeldung_Modulpruefung.pdf" TargetMode="Externa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uni-mannheim.de/studienbueros/english/exams/registration_change_in_registration/m_sc_business_informatics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ni-mannheim.de/en/academics/during-your-studies/examinations/taking-an-examination/exam-registration-and-change-in-registration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uni-mannheim.de/en/academics/dates/academic-calendar/" TargetMode="External"/><Relationship Id="rId5" Type="http://schemas.openxmlformats.org/officeDocument/2006/relationships/hyperlink" Target="https://www.uni-mannheim.de/en/academics/during-your-studies/examinations/taking-an-examination/examination-dates/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www.uni-mannheim.de/en/academics/during-your-studies/examinations/taking-an-examination/exam-registration-and-change-in-registration/business-informatics-data-scienc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hyperlink" Target="https://www.wim.uni-mannheim.de/en/international/information-for-incoming-students/courses-and-registration/#c243760" TargetMode="External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6140D-88D0-B2E6-95DB-4063776DF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Examination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BC4F23-9BDC-542A-3EF8-B961B0176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900" b="1" dirty="0"/>
              <a:t>Master Business </a:t>
            </a:r>
            <a:r>
              <a:rPr lang="de-DE" sz="1900" b="1" dirty="0" err="1"/>
              <a:t>Informatics</a:t>
            </a:r>
            <a:endParaRPr lang="de-DE" sz="1900" b="1" dirty="0"/>
          </a:p>
          <a:p>
            <a:r>
              <a:rPr lang="de-DE" sz="1900" b="1" dirty="0"/>
              <a:t>Mannheim Master </a:t>
            </a:r>
            <a:r>
              <a:rPr lang="de-DE" sz="1900" b="1" dirty="0" err="1"/>
              <a:t>of</a:t>
            </a:r>
            <a:r>
              <a:rPr lang="de-DE" sz="1900" b="1" dirty="0"/>
              <a:t> Data Science</a:t>
            </a:r>
          </a:p>
          <a:p>
            <a:r>
              <a:rPr lang="de-DE" sz="1900" b="1" dirty="0"/>
              <a:t>Mannheim Master </a:t>
            </a:r>
            <a:r>
              <a:rPr lang="de-DE" sz="1900" b="1" dirty="0" err="1"/>
              <a:t>of</a:t>
            </a:r>
            <a:r>
              <a:rPr lang="de-DE" sz="1900" b="1" dirty="0"/>
              <a:t> </a:t>
            </a:r>
            <a:r>
              <a:rPr lang="de-DE" sz="1900" b="1" dirty="0" err="1"/>
              <a:t>Social</a:t>
            </a:r>
            <a:r>
              <a:rPr lang="de-DE" sz="1900" b="1" dirty="0"/>
              <a:t> Data Science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6143984-EFD3-0FD8-AA95-3D02911A2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3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75BB8-04BB-9E0E-EB59-5D7B8934A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CD07A-3751-D605-5C1C-A7B75D3B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000" y="584684"/>
            <a:ext cx="4464064" cy="1141200"/>
          </a:xfrm>
        </p:spPr>
        <p:txBody>
          <a:bodyPr/>
          <a:lstStyle/>
          <a:p>
            <a:r>
              <a:rPr lang="en-US" sz="3200" dirty="0"/>
              <a:t>Exam Withdraw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07FEB5-D99F-EAEB-D091-CB695307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10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B9DC473-4B28-28DF-5720-2B71E72E618C}"/>
              </a:ext>
            </a:extLst>
          </p:cNvPr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D14C49-5812-6951-7BCA-B06236CEA27D}"/>
              </a:ext>
            </a:extLst>
          </p:cNvPr>
          <p:cNvSpPr txBox="1"/>
          <p:nvPr/>
        </p:nvSpPr>
        <p:spPr>
          <a:xfrm>
            <a:off x="2208000" y="1412777"/>
            <a:ext cx="6408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/>
              <a:t>Different withdrawal modalities and deadlines for 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9C59E0-3749-DFDE-4804-7BBA0399739B}"/>
              </a:ext>
            </a:extLst>
          </p:cNvPr>
          <p:cNvSpPr txBox="1"/>
          <p:nvPr/>
        </p:nvSpPr>
        <p:spPr>
          <a:xfrm>
            <a:off x="2639616" y="530340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4"/>
              </a:rPr>
              <a:t>Withdrawal or de-registration from an exam</a:t>
            </a:r>
            <a:endParaRPr lang="en-US" sz="2400" b="1" dirty="0"/>
          </a:p>
          <a:p>
            <a:pPr algn="ctr"/>
            <a:endParaRPr lang="de-DE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2DEDEAE-8FB2-1CA0-3F83-0D53C22DA4E1}"/>
              </a:ext>
            </a:extLst>
          </p:cNvPr>
          <p:cNvSpPr txBox="1"/>
          <p:nvPr/>
        </p:nvSpPr>
        <p:spPr>
          <a:xfrm>
            <a:off x="2219636" y="2418479"/>
            <a:ext cx="3383944" cy="1323439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Written exams </a:t>
            </a:r>
            <a:r>
              <a:rPr lang="en-US" sz="2000" dirty="0"/>
              <a:t>that have an official examination date listed on the webpages of the Student Services office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F4D67E-D19C-1EDF-8D40-5B27977B6C2B}"/>
              </a:ext>
            </a:extLst>
          </p:cNvPr>
          <p:cNvSpPr txBox="1"/>
          <p:nvPr/>
        </p:nvSpPr>
        <p:spPr>
          <a:xfrm>
            <a:off x="6066580" y="2791028"/>
            <a:ext cx="3383944" cy="5232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Oral exams</a:t>
            </a:r>
            <a:endParaRPr lang="en-US" sz="28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FEF0C2-174E-5CAF-17A2-6D77516FACDB}"/>
              </a:ext>
            </a:extLst>
          </p:cNvPr>
          <p:cNvSpPr txBox="1"/>
          <p:nvPr/>
        </p:nvSpPr>
        <p:spPr>
          <a:xfrm>
            <a:off x="6096000" y="4194897"/>
            <a:ext cx="3383944" cy="5232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Team projects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E9FB4BC-DB6C-4B4A-5172-756AA9577A38}"/>
              </a:ext>
            </a:extLst>
          </p:cNvPr>
          <p:cNvSpPr txBox="1"/>
          <p:nvPr/>
        </p:nvSpPr>
        <p:spPr>
          <a:xfrm>
            <a:off x="2219636" y="4194897"/>
            <a:ext cx="3383944" cy="5232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Seminars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EAF2AF4-F2DA-6EC8-FE25-E9EC9A152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86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6"/>
    </mc:Choice>
    <mc:Fallback xmlns="">
      <p:transition spd="slow" advTm="2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Withdrawal from Written Exams </a:t>
            </a:r>
            <a:r>
              <a:rPr lang="en-US" u="sng"/>
              <a:t>with</a:t>
            </a:r>
            <a:r>
              <a:rPr lang="en-US"/>
              <a:t> examination date in Portal²</a:t>
            </a:r>
            <a:endParaRPr lang="de-DE" dirty="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4E41726E-9F3C-1D8F-88AC-CD583BBD97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214" y="1982788"/>
          <a:ext cx="7775575" cy="383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FD56CF7-F722-EBF7-310A-4BDE2561A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65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1"/>
    </mc:Choice>
    <mc:Fallback xmlns="">
      <p:transition spd="slow" advTm="3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5688200" cy="1141200"/>
          </a:xfrm>
        </p:spPr>
        <p:txBody>
          <a:bodyPr/>
          <a:lstStyle/>
          <a:p>
            <a:r>
              <a:rPr lang="en-US" sz="3200" dirty="0"/>
              <a:t>Withdrawal from Written Exams </a:t>
            </a:r>
            <a:r>
              <a:rPr lang="en-US" sz="3200" u="sng" dirty="0"/>
              <a:t>with</a:t>
            </a:r>
            <a:r>
              <a:rPr lang="en-US" sz="3200" dirty="0"/>
              <a:t> examination date in Portal²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00" b="1" dirty="0"/>
          </a:p>
          <a:p>
            <a:pPr marL="0" indent="0" algn="ctr">
              <a:buNone/>
            </a:pPr>
            <a:r>
              <a:rPr lang="en-US" b="1" dirty="0"/>
              <a:t>Attention: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Please note that for the exams in the master programs, you can </a:t>
            </a:r>
            <a:r>
              <a:rPr lang="en-US" b="1" dirty="0"/>
              <a:t>not</a:t>
            </a:r>
            <a:r>
              <a:rPr lang="en-US" dirty="0"/>
              <a:t> use the Portal to deregister. Instead, you must use the following form:</a:t>
            </a:r>
          </a:p>
          <a:p>
            <a:pPr marL="0" indent="0">
              <a:buNone/>
            </a:pPr>
            <a:endParaRPr lang="de-DE" sz="1400" dirty="0">
              <a:hlinkClick r:id="rId5"/>
            </a:endParaRPr>
          </a:p>
          <a:p>
            <a:pPr marL="0" indent="0" algn="ctr">
              <a:buNone/>
            </a:pPr>
            <a:r>
              <a:rPr lang="en-US" b="1" dirty="0">
                <a:hlinkClick r:id="rId6"/>
              </a:rPr>
              <a:t>Request for withdrawal from a module examination</a:t>
            </a:r>
            <a:endParaRPr lang="en-US" dirty="0">
              <a:hlinkClick r:id="rId5"/>
            </a:endParaRPr>
          </a:p>
          <a:p>
            <a:pPr marL="457200" lvl="1" indent="0" algn="ctr">
              <a:buNone/>
            </a:pPr>
            <a:endParaRPr lang="en-US" sz="1400" dirty="0"/>
          </a:p>
          <a:p>
            <a:r>
              <a:rPr lang="en-US" b="1" dirty="0"/>
              <a:t>Attention</a:t>
            </a:r>
            <a:r>
              <a:rPr lang="en-US" dirty="0"/>
              <a:t>: This involves getting a signature of the lecturer!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D070CB65-5B3D-B587-2DD5-289466A61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8"/>
    </mc:Choice>
    <mc:Fallback xmlns="">
      <p:transition spd="slow" advTm="2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/>
              <a:t>Withdrawal from Exams </a:t>
            </a:r>
            <a:br>
              <a:rPr lang="en-US" sz="2800"/>
            </a:br>
            <a:r>
              <a:rPr lang="en-US" sz="2800" u="sng"/>
              <a:t>without</a:t>
            </a:r>
            <a:r>
              <a:rPr lang="en-US" sz="2800"/>
              <a:t> examination date in Portal²</a:t>
            </a:r>
            <a:endParaRPr lang="de-DE" sz="280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875BBD73-5383-A86E-D640-AF615FC027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000" y="1982490"/>
          <a:ext cx="7776000" cy="4290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C0424D9-8A88-E458-26D8-5E2CFB280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00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8"/>
    </mc:Choice>
    <mc:Fallback xmlns="">
      <p:transition spd="slow" advTm="4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Withdrawal from Seminar</a:t>
            </a:r>
            <a:br>
              <a:rPr lang="en-US" dirty="0"/>
            </a:br>
            <a:r>
              <a:rPr lang="en-US" sz="2000" dirty="0"/>
              <a:t>Only MMDS and M.Sc. Business Informatics</a:t>
            </a:r>
            <a:endParaRPr lang="de-DE" dirty="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8ADFC681-0DE0-1BC3-10FD-0C6D1EFE01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214" y="1982788"/>
          <a:ext cx="7775575" cy="383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CC36AEAC-A698-F585-7848-E4BD907F4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80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3"/>
    </mc:Choice>
    <mc:Fallback xmlns="">
      <p:transition spd="slow" advTm="4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Withdrawal from Team Project</a:t>
            </a:r>
            <a:br>
              <a:rPr lang="en-US" dirty="0"/>
            </a:br>
            <a:r>
              <a:rPr lang="en-US" sz="2000" dirty="0"/>
              <a:t>Only MMDS and M.Sc. Business Informatics</a:t>
            </a:r>
            <a:endParaRPr lang="de-DE" dirty="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ED61A699-9EA8-F423-2505-B2941CDD15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214" y="1982788"/>
          <a:ext cx="7775575" cy="383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BF0565E-E2D1-9B7D-C78A-7CAFF820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spcAft>
                  <a:spcPts val="600"/>
                </a:spcAft>
              </a:pPr>
              <a:t>15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33C3D7EC-01D0-352E-1CC0-48E32FAF8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02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1"/>
    </mc:Choice>
    <mc:Fallback xmlns="">
      <p:transition spd="slow" advTm="5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De-registration due to illness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29458" y="1672004"/>
            <a:ext cx="6210758" cy="4433596"/>
          </a:xfrm>
        </p:spPr>
        <p:txBody>
          <a:bodyPr anchor="t">
            <a:noAutofit/>
          </a:bodyPr>
          <a:lstStyle/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/>
              <a:t>If you do not appear to an exam without a valid reason, </a:t>
            </a:r>
            <a:br>
              <a:rPr lang="en-US" dirty="0"/>
            </a:br>
            <a:r>
              <a:rPr lang="en-US" dirty="0"/>
              <a:t>you will fail the exam (Grade 5.0)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000" dirty="0"/>
              <a:t>If you fall ill and cannot take an exam: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Without delay</a:t>
            </a:r>
            <a:r>
              <a:rPr lang="en-US" dirty="0"/>
              <a:t> go to a doctor or hospital and get a qualified medical certificate („Attest“) documenting the illness.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Bring the doctor‘s note to the Student Services </a:t>
            </a:r>
            <a:r>
              <a:rPr lang="en-US" b="1" dirty="0"/>
              <a:t>without delay (=ASAP)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case of oral exams, seminars and projects or the </a:t>
            </a:r>
            <a:r>
              <a:rPr lang="en-US" dirty="0" err="1"/>
              <a:t>Masters‘s</a:t>
            </a:r>
            <a:r>
              <a:rPr lang="en-US" dirty="0"/>
              <a:t> Thesis: </a:t>
            </a:r>
            <a:r>
              <a:rPr lang="en-US" b="1" dirty="0"/>
              <a:t>Inform your supervisor without delay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fail to do so: You will fail the exam (Grade 5.0)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de-DE"/>
          </a:p>
        </p:txBody>
      </p:sp>
      <p:pic>
        <p:nvPicPr>
          <p:cNvPr id="5" name="Grafik 4" descr="Ein Bild, das Zeichnung, Clipart, Darstellung, Cartoon enthält.&#10;&#10;Automatisch generierte Beschreibung">
            <a:extLst>
              <a:ext uri="{FF2B5EF4-FFF2-40B4-BE49-F238E27FC236}">
                <a16:creationId xmlns:a16="http://schemas.microsoft.com/office/drawing/2014/main" id="{E46B4155-AAEE-CFDD-566A-C7D68AC07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76" y="3068960"/>
            <a:ext cx="1795024" cy="1997279"/>
          </a:xfrm>
          <a:prstGeom prst="rect">
            <a:avLst/>
          </a:prstGeom>
          <a:noFill/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7D2AA20B-549B-1079-B628-F0EDDA6C8F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5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50"/>
    </mc:Choice>
    <mc:Fallback xmlns="">
      <p:transition spd="slow" advTm="6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/>
              <a:t>Examination </a:t>
            </a:r>
            <a:r>
              <a:rPr lang="de-DE" err="1"/>
              <a:t>Regulations</a:t>
            </a:r>
            <a:endParaRPr lang="de-DE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5CD3944D-367F-4581-B771-F9FF5E969A7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6707517"/>
              </p:ext>
            </p:extLst>
          </p:nvPr>
        </p:nvGraphicFramePr>
        <p:xfrm>
          <a:off x="2208000" y="1628800"/>
          <a:ext cx="5832688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10" name="Bildplatzhalter 9" descr="Ein Bild, das Symbol, Schrift, Logo, Grafiken enthält.&#10;&#10;Automatisch generierte Beschreibung">
            <a:extLst>
              <a:ext uri="{FF2B5EF4-FFF2-40B4-BE49-F238E27FC236}">
                <a16:creationId xmlns:a16="http://schemas.microsoft.com/office/drawing/2014/main" id="{7BA5F6FB-3140-7BD7-2181-24B03CC6FFA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r="11761"/>
          <a:stretch>
            <a:fillRect/>
          </a:stretch>
        </p:blipFill>
        <p:spPr>
          <a:xfrm>
            <a:off x="8409452" y="2443605"/>
            <a:ext cx="2095500" cy="2740025"/>
          </a:xfrm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2351584" y="5219361"/>
            <a:ext cx="7920880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F8BADCAA-80A7-B0FD-D172-3074AC64F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33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4"/>
    </mc:Choice>
    <mc:Fallback xmlns="">
      <p:transition spd="slow" advTm="4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/>
              <a:t>Examination </a:t>
            </a:r>
            <a:r>
              <a:rPr lang="de-DE" err="1"/>
              <a:t>Regulations</a:t>
            </a:r>
            <a:endParaRPr lang="de-DE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0363681F-0DC1-2A43-9813-EE33803F70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657129"/>
              </p:ext>
            </p:extLst>
          </p:nvPr>
        </p:nvGraphicFramePr>
        <p:xfrm>
          <a:off x="2279576" y="1637389"/>
          <a:ext cx="7776000" cy="38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2351584" y="5219361"/>
            <a:ext cx="7920880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66EBA3E-C963-E5FF-D4AE-72D3B6D94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95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2"/>
    </mc:Choice>
    <mc:Fallback xmlns="">
      <p:transition spd="slow" advTm="2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6AEFC-673F-9E2A-B8D1-2E0F7D58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84258-3A97-0AA7-15AF-309109F5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/>
              <a:t>Examination Board </a:t>
            </a:r>
            <a:r>
              <a:rPr lang="de-DE" err="1"/>
              <a:t>and</a:t>
            </a:r>
            <a:r>
              <a:rPr lang="de-DE"/>
              <a:t> Student Services Office</a:t>
            </a:r>
          </a:p>
        </p:txBody>
      </p:sp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5A24F999-2119-8558-1333-69FC970B30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35560" y="1658476"/>
          <a:ext cx="7992888" cy="433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01D33E-64C0-474A-AA39-A0DE3344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7B1F8F2-CBE0-B8B2-278C-0C5E4515A003}"/>
              </a:ext>
            </a:extLst>
          </p:cNvPr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9D1905-BF0A-3949-15D0-BB4D4D20B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16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9"/>
    </mc:Choice>
    <mc:Fallback xmlns="">
      <p:transition spd="slow" advTm="2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CB64F-370F-26E0-028F-E2CBF140A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8E23A-84F1-A03D-BCCD-94BC713D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000" y="584684"/>
            <a:ext cx="4464064" cy="1141200"/>
          </a:xfrm>
        </p:spPr>
        <p:txBody>
          <a:bodyPr/>
          <a:lstStyle/>
          <a:p>
            <a:r>
              <a:rPr lang="de-DE" sz="3200" dirty="0" err="1"/>
              <a:t>Exam</a:t>
            </a:r>
            <a:r>
              <a:rPr lang="de-DE" sz="3200" dirty="0"/>
              <a:t> Registration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C1446D-9C6D-5E4E-9769-ED7F6BCA9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000" y="1982490"/>
            <a:ext cx="7776000" cy="59233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The Student Services Office </a:t>
            </a:r>
            <a:r>
              <a:rPr lang="de-DE" dirty="0" err="1"/>
              <a:t>informs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84AE7E-026C-7537-D18C-BF722909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9B55FC4-A6DE-88C1-A908-86209F9377DD}"/>
              </a:ext>
            </a:extLst>
          </p:cNvPr>
          <p:cNvSpPr txBox="1">
            <a:spLocks/>
          </p:cNvSpPr>
          <p:nvPr/>
        </p:nvSpPr>
        <p:spPr>
          <a:xfrm>
            <a:off x="2208000" y="2816208"/>
            <a:ext cx="3240360" cy="74617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hlinkClick r:id="rId5"/>
              </a:rPr>
              <a:t>Examination </a:t>
            </a:r>
            <a:r>
              <a:rPr lang="de-DE" sz="2800" dirty="0" err="1">
                <a:hlinkClick r:id="rId5"/>
              </a:rPr>
              <a:t>dates</a:t>
            </a:r>
            <a:endParaRPr lang="de-DE" sz="2800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61CF27B8-5643-2C60-3B11-E282884A1178}"/>
              </a:ext>
            </a:extLst>
          </p:cNvPr>
          <p:cNvSpPr txBox="1">
            <a:spLocks/>
          </p:cNvSpPr>
          <p:nvPr/>
        </p:nvSpPr>
        <p:spPr>
          <a:xfrm>
            <a:off x="1271464" y="5180193"/>
            <a:ext cx="9217024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endParaRPr lang="de-DE" sz="2000" dirty="0"/>
          </a:p>
          <a:p>
            <a:pPr lvl="1" algn="ctr"/>
            <a:endParaRPr lang="de-DE" sz="2000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992B198-18C8-BE34-0385-B91E89C6BD91}"/>
              </a:ext>
            </a:extLst>
          </p:cNvPr>
          <p:cNvSpPr txBox="1">
            <a:spLocks/>
          </p:cNvSpPr>
          <p:nvPr/>
        </p:nvSpPr>
        <p:spPr>
          <a:xfrm>
            <a:off x="6168008" y="2831428"/>
            <a:ext cx="3240360" cy="74617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hlinkClick r:id="rId6"/>
              </a:rPr>
              <a:t>Academic </a:t>
            </a:r>
            <a:r>
              <a:rPr lang="de-DE" sz="2800" dirty="0" err="1">
                <a:hlinkClick r:id="rId6"/>
              </a:rPr>
              <a:t>calendar</a:t>
            </a:r>
            <a:endParaRPr lang="de-DE" sz="280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DCD4AD9-0C85-82CA-E9D7-E503861D0150}"/>
              </a:ext>
            </a:extLst>
          </p:cNvPr>
          <p:cNvSpPr txBox="1">
            <a:spLocks/>
          </p:cNvSpPr>
          <p:nvPr/>
        </p:nvSpPr>
        <p:spPr>
          <a:xfrm>
            <a:off x="2208000" y="3973757"/>
            <a:ext cx="3240360" cy="91840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>
                <a:hlinkClick r:id="rId7"/>
              </a:rPr>
              <a:t>Registration and </a:t>
            </a:r>
          </a:p>
          <a:p>
            <a:pPr algn="ctr"/>
            <a:r>
              <a:rPr lang="de-DE" sz="2400" dirty="0" err="1">
                <a:hlinkClick r:id="rId7"/>
              </a:rPr>
              <a:t>change</a:t>
            </a:r>
            <a:r>
              <a:rPr lang="de-DE" sz="2400" dirty="0">
                <a:hlinkClick r:id="rId7"/>
              </a:rPr>
              <a:t> in </a:t>
            </a:r>
            <a:r>
              <a:rPr lang="de-DE" sz="2400" dirty="0" err="1">
                <a:hlinkClick r:id="rId7"/>
              </a:rPr>
              <a:t>registration</a:t>
            </a:r>
            <a:endParaRPr lang="de-DE" sz="2400" dirty="0">
              <a:hlinkClick r:id="rId8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64F1750-214A-B234-353A-7D0E6EADFBDF}"/>
              </a:ext>
            </a:extLst>
          </p:cNvPr>
          <p:cNvSpPr txBox="1">
            <a:spLocks/>
          </p:cNvSpPr>
          <p:nvPr/>
        </p:nvSpPr>
        <p:spPr>
          <a:xfrm>
            <a:off x="6168008" y="3973756"/>
            <a:ext cx="3240360" cy="136856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>
                <a:hlinkClick r:id="rId9"/>
              </a:rPr>
              <a:t>Registration and </a:t>
            </a:r>
            <a:r>
              <a:rPr lang="de-DE" sz="2400" dirty="0" err="1">
                <a:hlinkClick r:id="rId9"/>
              </a:rPr>
              <a:t>change</a:t>
            </a:r>
            <a:r>
              <a:rPr lang="de-DE" sz="2400" dirty="0">
                <a:hlinkClick r:id="rId9"/>
              </a:rPr>
              <a:t> in </a:t>
            </a:r>
            <a:r>
              <a:rPr lang="de-DE" sz="2400" dirty="0" err="1">
                <a:hlinkClick r:id="rId9"/>
              </a:rPr>
              <a:t>registration</a:t>
            </a:r>
            <a:r>
              <a:rPr lang="de-DE" sz="2400" dirty="0">
                <a:hlinkClick r:id="rId9"/>
              </a:rPr>
              <a:t> </a:t>
            </a:r>
            <a:r>
              <a:rPr lang="de-DE" sz="2400" dirty="0" err="1">
                <a:hlinkClick r:id="rId9"/>
              </a:rPr>
              <a:t>for</a:t>
            </a:r>
            <a:r>
              <a:rPr lang="de-DE" sz="2400" dirty="0">
                <a:hlinkClick r:id="rId9"/>
              </a:rPr>
              <a:t> </a:t>
            </a:r>
          </a:p>
          <a:p>
            <a:pPr algn="ctr"/>
            <a:r>
              <a:rPr lang="de-DE" sz="2400" dirty="0" err="1">
                <a:hlinkClick r:id="rId9"/>
              </a:rPr>
              <a:t>M.Sc</a:t>
            </a:r>
            <a:r>
              <a:rPr lang="de-DE" sz="2400" dirty="0">
                <a:hlinkClick r:id="rId9"/>
              </a:rPr>
              <a:t>. BI and MMDS</a:t>
            </a:r>
            <a:endParaRPr lang="de-DE" sz="2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09E9851-2A6D-99FB-77EC-E5FF43B27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1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3"/>
    </mc:Choice>
    <mc:Fallback xmlns="">
      <p:transition spd="slow" advTm="2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4464064" cy="1141200"/>
          </a:xfrm>
        </p:spPr>
        <p:txBody>
          <a:bodyPr/>
          <a:lstStyle/>
          <a:p>
            <a:r>
              <a:rPr lang="de-DE" sz="3200" dirty="0" err="1"/>
              <a:t>Exam</a:t>
            </a:r>
            <a:r>
              <a:rPr lang="de-DE" sz="3200" dirty="0"/>
              <a:t> Registration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2592" y="1412776"/>
            <a:ext cx="8280920" cy="4721624"/>
          </a:xfrm>
        </p:spPr>
        <p:txBody>
          <a:bodyPr/>
          <a:lstStyle/>
          <a:p>
            <a:r>
              <a:rPr lang="en-US" b="1" dirty="0"/>
              <a:t>Earlier exam registration period </a:t>
            </a:r>
            <a:r>
              <a:rPr lang="en-US" dirty="0"/>
              <a:t>for </a:t>
            </a:r>
            <a:r>
              <a:rPr lang="en-US" i="1" dirty="0"/>
              <a:t>Business Administration</a:t>
            </a:r>
            <a:r>
              <a:rPr lang="en-US" dirty="0"/>
              <a:t> fundamental courses and </a:t>
            </a:r>
            <a:r>
              <a:rPr lang="en-US" i="1" dirty="0"/>
              <a:t>Information Systems (IS) </a:t>
            </a:r>
            <a:r>
              <a:rPr lang="en-US" dirty="0"/>
              <a:t>courses </a:t>
            </a:r>
          </a:p>
          <a:p>
            <a:pPr marL="0" indent="0">
              <a:buNone/>
            </a:pPr>
            <a:r>
              <a:rPr lang="en-US" dirty="0"/>
              <a:t>     =&gt; </a:t>
            </a:r>
            <a:r>
              <a:rPr lang="en-US" b="1" dirty="0"/>
              <a:t>registration period for the upcoming semester will be</a:t>
            </a:r>
          </a:p>
          <a:p>
            <a:pPr marL="0" indent="0">
              <a:buNone/>
            </a:pPr>
            <a:r>
              <a:rPr lang="en-US" b="1" dirty="0"/>
              <a:t>          announced as soon as possible</a:t>
            </a:r>
            <a:endParaRPr lang="en-US" dirty="0"/>
          </a:p>
          <a:p>
            <a:r>
              <a:rPr lang="en-US" dirty="0"/>
              <a:t>Exams for </a:t>
            </a:r>
            <a:r>
              <a:rPr lang="en-US" i="1" dirty="0"/>
              <a:t>fundamental courses </a:t>
            </a:r>
            <a:r>
              <a:rPr lang="en-US" dirty="0"/>
              <a:t>in </a:t>
            </a:r>
            <a:r>
              <a:rPr lang="en-US" i="1" dirty="0"/>
              <a:t>Computer Science (CS)</a:t>
            </a:r>
            <a:r>
              <a:rPr lang="en-US" dirty="0"/>
              <a:t> and </a:t>
            </a:r>
            <a:r>
              <a:rPr lang="en-US" i="1" dirty="0"/>
              <a:t>Information Engineering (IE) </a:t>
            </a:r>
            <a:r>
              <a:rPr lang="en-US" dirty="0"/>
              <a:t>can be registered either for the first or the second round of examinations. </a:t>
            </a:r>
          </a:p>
          <a:p>
            <a:pPr marL="0" indent="0">
              <a:buNone/>
            </a:pPr>
            <a:r>
              <a:rPr lang="en-US" dirty="0"/>
              <a:t>     =&gt; </a:t>
            </a:r>
            <a:r>
              <a:rPr lang="en-US" b="1" dirty="0"/>
              <a:t>registration period for the upcoming semester will be</a:t>
            </a:r>
          </a:p>
          <a:p>
            <a:pPr marL="0" indent="0">
              <a:buNone/>
            </a:pPr>
            <a:r>
              <a:rPr lang="en-US" b="1" dirty="0"/>
              <a:t>          announced as soon as possible</a:t>
            </a:r>
            <a:endParaRPr lang="en-US" dirty="0"/>
          </a:p>
          <a:p>
            <a:r>
              <a:rPr lang="en-US" dirty="0"/>
              <a:t>Modules that have a project or a thesis do </a:t>
            </a:r>
            <a:r>
              <a:rPr lang="en-US" b="1" dirty="0"/>
              <a:t>not</a:t>
            </a:r>
            <a:r>
              <a:rPr lang="en-US" dirty="0"/>
              <a:t> have a second examination date in the same semester! </a:t>
            </a:r>
            <a:r>
              <a:rPr lang="en-US" sz="2000" dirty="0"/>
              <a:t>(e.g. Data Mining)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sz="24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2254818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CBA8695-3880-711E-F934-3491DEEB025A}"/>
              </a:ext>
            </a:extLst>
          </p:cNvPr>
          <p:cNvSpPr/>
          <p:nvPr/>
        </p:nvSpPr>
        <p:spPr>
          <a:xfrm>
            <a:off x="832592" y="1412775"/>
            <a:ext cx="8280920" cy="16142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9D46C0C-A3BF-80D9-5F61-46A96010C752}"/>
              </a:ext>
            </a:extLst>
          </p:cNvPr>
          <p:cNvSpPr/>
          <p:nvPr/>
        </p:nvSpPr>
        <p:spPr>
          <a:xfrm>
            <a:off x="832592" y="3132083"/>
            <a:ext cx="8280920" cy="19222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8E2CE3D-8BC1-527A-8F87-A157B551F652}"/>
              </a:ext>
            </a:extLst>
          </p:cNvPr>
          <p:cNvSpPr/>
          <p:nvPr/>
        </p:nvSpPr>
        <p:spPr>
          <a:xfrm>
            <a:off x="832592" y="5162316"/>
            <a:ext cx="8280920" cy="9720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63E2CD9E-5967-812E-7D65-1D75CBDE5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F0991C90-B778-EEEF-7100-2606A51C6B47}"/>
              </a:ext>
            </a:extLst>
          </p:cNvPr>
          <p:cNvSpPr/>
          <p:nvPr/>
        </p:nvSpPr>
        <p:spPr>
          <a:xfrm>
            <a:off x="9203590" y="3132083"/>
            <a:ext cx="848714" cy="30023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8B5EB73-86A2-16AF-151C-2C88E42218FF}"/>
              </a:ext>
            </a:extLst>
          </p:cNvPr>
          <p:cNvSpPr txBox="1"/>
          <p:nvPr/>
        </p:nvSpPr>
        <p:spPr>
          <a:xfrm>
            <a:off x="9991523" y="4171577"/>
            <a:ext cx="1304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hlinkClick r:id="rId7"/>
              </a:rPr>
              <a:t>Courses</a:t>
            </a:r>
          </a:p>
          <a:p>
            <a:pPr algn="ctr"/>
            <a:r>
              <a:rPr lang="de-DE" dirty="0">
                <a:hlinkClick r:id="rId7"/>
              </a:rPr>
              <a:t>and</a:t>
            </a:r>
          </a:p>
          <a:p>
            <a:pPr algn="ctr"/>
            <a:r>
              <a:rPr lang="de-DE" dirty="0">
                <a:hlinkClick r:id="rId7"/>
              </a:rPr>
              <a:t>Registration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4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10"/>
    </mc:Choice>
    <mc:Fallback xmlns="">
      <p:transition spd="slow" advTm="7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4464064" cy="1141200"/>
          </a:xfrm>
        </p:spPr>
        <p:txBody>
          <a:bodyPr/>
          <a:lstStyle/>
          <a:p>
            <a:r>
              <a:rPr lang="de-DE" sz="3200" dirty="0" err="1"/>
              <a:t>Exam</a:t>
            </a:r>
            <a:r>
              <a:rPr lang="de-DE" sz="3200" dirty="0"/>
              <a:t> Registration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endParaRPr lang="de-DE" sz="1050" dirty="0"/>
          </a:p>
          <a:p>
            <a:pPr marL="0" indent="0" algn="ctr">
              <a:buNone/>
            </a:pPr>
            <a:r>
              <a:rPr lang="de-DE" sz="3200" b="1" dirty="0"/>
              <a:t>Course Registration ≠ </a:t>
            </a:r>
            <a:r>
              <a:rPr lang="de-DE" sz="3200" b="1" dirty="0" err="1"/>
              <a:t>Exam</a:t>
            </a:r>
            <a:r>
              <a:rPr lang="de-DE" sz="3200" b="1" dirty="0"/>
              <a:t> Registration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7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833E574-BB77-2236-01F8-B63F07E8D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23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9"/>
    </mc:Choice>
    <mc:Fallback xmlns="">
      <p:transition spd="slow" advTm="1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4464064" cy="1141200"/>
          </a:xfrm>
        </p:spPr>
        <p:txBody>
          <a:bodyPr/>
          <a:lstStyle/>
          <a:p>
            <a:r>
              <a:rPr lang="en-US" sz="3200" dirty="0"/>
              <a:t>Module Commitment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5482" y="1283588"/>
            <a:ext cx="8370998" cy="1281317"/>
          </a:xfrm>
          <a:ln w="28575"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Once the date for withdrawal of an exam‘s registrations has passed </a:t>
            </a:r>
          </a:p>
          <a:p>
            <a:pPr marL="685800" lvl="1"/>
            <a:r>
              <a:rPr lang="en-US" sz="2400" dirty="0"/>
              <a:t>… and you are registered for an </a:t>
            </a:r>
            <a:r>
              <a:rPr lang="en-US" sz="2400" u="sng" dirty="0"/>
              <a:t>exam of a module</a:t>
            </a:r>
            <a:r>
              <a:rPr lang="en-US" sz="2400" dirty="0"/>
              <a:t> …</a:t>
            </a:r>
          </a:p>
          <a:p>
            <a:pPr marL="685800" lvl="1"/>
            <a:r>
              <a:rPr lang="en-US" sz="2400" dirty="0"/>
              <a:t>… you are committed to this </a:t>
            </a:r>
            <a:r>
              <a:rPr lang="en-US" sz="2400" u="sng" dirty="0"/>
              <a:t>module</a:t>
            </a:r>
            <a:r>
              <a:rPr lang="en-US" sz="2400" dirty="0"/>
              <a:t>.</a:t>
            </a:r>
            <a:endParaRPr lang="en-US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dirty="0"/>
              <a:t>If you fail an exam, the Student Services Office will register you for the next possible exam in the same semester! </a:t>
            </a:r>
            <a:r>
              <a:rPr lang="en-US" b="1" dirty="0"/>
              <a:t>This is a mandatory registration but withdraw is possible. The mandatory registration is only for the second examination date in the same semester!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dirty="0"/>
              <a:t>If you would like to retake the exam in question in a subsequent semester, mandatory registration is not possible; instead, you will have to register again on your own responsibility for the respective examination date in the desired semester.</a:t>
            </a:r>
            <a:endParaRPr lang="en-US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CC2E36-EA08-7961-66AF-46FF1AE49680}"/>
              </a:ext>
            </a:extLst>
          </p:cNvPr>
          <p:cNvSpPr/>
          <p:nvPr/>
        </p:nvSpPr>
        <p:spPr>
          <a:xfrm>
            <a:off x="1991544" y="2852936"/>
            <a:ext cx="8370998" cy="151216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79F6CFE-1076-B0C4-BA5D-D596DCE545FF}"/>
              </a:ext>
            </a:extLst>
          </p:cNvPr>
          <p:cNvSpPr/>
          <p:nvPr/>
        </p:nvSpPr>
        <p:spPr>
          <a:xfrm>
            <a:off x="1991544" y="4586232"/>
            <a:ext cx="8370998" cy="151216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2C90566-0BD7-F680-A015-B5597DC98454}"/>
              </a:ext>
            </a:extLst>
          </p:cNvPr>
          <p:cNvSpPr/>
          <p:nvPr/>
        </p:nvSpPr>
        <p:spPr>
          <a:xfrm>
            <a:off x="1991544" y="1230204"/>
            <a:ext cx="8370998" cy="151216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FC1EC75-B59F-2EC1-C5D6-C3A82375B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39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4"/>
    </mc:Choice>
    <mc:Fallback xmlns="">
      <p:transition spd="slow" advTm="5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75447"/>
            <a:ext cx="5976232" cy="1141200"/>
          </a:xfrm>
        </p:spPr>
        <p:txBody>
          <a:bodyPr/>
          <a:lstStyle/>
          <a:p>
            <a:r>
              <a:rPr lang="en-US" sz="3200" dirty="0"/>
              <a:t>Module Commitment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8000" y="1982490"/>
            <a:ext cx="7776000" cy="3359826"/>
          </a:xfrm>
        </p:spPr>
        <p:txBody>
          <a:bodyPr/>
          <a:lstStyle/>
          <a:p>
            <a:pPr marL="285750" indent="-285750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You have two attempts for every exam.</a:t>
            </a:r>
          </a:p>
          <a:p>
            <a:pPr marL="285750" indent="-285750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Failing both attempts means you cannot pass this module anymore.</a:t>
            </a:r>
          </a:p>
          <a:p>
            <a:pPr marL="285750" indent="-285750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If you failed too many modules, i.e. no modules are left to reach the required ECTS, then you cannot achieve the Master degree anymore.</a:t>
            </a:r>
          </a:p>
          <a:p>
            <a:pPr marL="285750" indent="-285750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Change of modules does not apply to your examination regulations!</a:t>
            </a: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D1ED57F2-A58E-2AA6-9C57-4739269DB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4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6"/>
    </mc:Choice>
    <mc:Fallback xmlns="">
      <p:transition spd="slow" advTm="3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7.7|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8|6.5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2"/>
</p:tagLst>
</file>

<file path=ppt/theme/theme1.xml><?xml version="1.0" encoding="utf-8"?>
<a:theme xmlns:a="http://schemas.openxmlformats.org/drawingml/2006/main" name="BWL WIM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L WIM Design" id="{459960E1-03A0-458F-A8E8-E9643754C4A2}" vid="{C3350996-C1B6-488F-B834-1EA33754071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BWL WIM Design</Template>
  <TotalTime>0</TotalTime>
  <Words>1020</Words>
  <Application>Microsoft Office PowerPoint</Application>
  <PresentationFormat>Breitbild</PresentationFormat>
  <Paragraphs>130</Paragraphs>
  <Slides>16</Slides>
  <Notes>9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Wingdings</vt:lpstr>
      <vt:lpstr>BWL WIM Design</vt:lpstr>
      <vt:lpstr>Examination</vt:lpstr>
      <vt:lpstr>Examination Regulations</vt:lpstr>
      <vt:lpstr>Examination Regulations</vt:lpstr>
      <vt:lpstr>Examination Board and Student Services Office</vt:lpstr>
      <vt:lpstr>Exam Registration</vt:lpstr>
      <vt:lpstr>Exam Registration</vt:lpstr>
      <vt:lpstr>Exam Registration</vt:lpstr>
      <vt:lpstr>Module Commitment</vt:lpstr>
      <vt:lpstr>Module Commitment</vt:lpstr>
      <vt:lpstr>Exam Withdraw</vt:lpstr>
      <vt:lpstr>Withdrawal from Written Exams with examination date in Portal²</vt:lpstr>
      <vt:lpstr>Withdrawal from Written Exams with examination date in Portal²</vt:lpstr>
      <vt:lpstr>Withdrawal from Exams  without examination date in Portal²</vt:lpstr>
      <vt:lpstr>Withdrawal from Seminar Only MMDS and M.Sc. Business Informatics</vt:lpstr>
      <vt:lpstr>Withdrawal from Team Project Only MMDS and M.Sc. Business Informatics</vt:lpstr>
      <vt:lpstr>De-registration due to illness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Examination</dc:title>
  <dc:creator>Eric Wieland</dc:creator>
  <cp:lastModifiedBy>Eric Wieland</cp:lastModifiedBy>
  <cp:revision>12</cp:revision>
  <dcterms:created xsi:type="dcterms:W3CDTF">2024-02-28T11:45:39Z</dcterms:created>
  <dcterms:modified xsi:type="dcterms:W3CDTF">2024-08-19T08:17:38Z</dcterms:modified>
</cp:coreProperties>
</file>