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3" r:id="rId2"/>
    <p:sldId id="259" r:id="rId3"/>
    <p:sldId id="354" r:id="rId4"/>
    <p:sldId id="355" r:id="rId5"/>
    <p:sldId id="356" r:id="rId6"/>
    <p:sldId id="357" r:id="rId7"/>
    <p:sldId id="358" r:id="rId8"/>
    <p:sldId id="359" r:id="rId9"/>
    <p:sldId id="364" r:id="rId10"/>
    <p:sldId id="361" r:id="rId11"/>
    <p:sldId id="362" r:id="rId12"/>
    <p:sldId id="3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15" autoAdjust="0"/>
  </p:normalViewPr>
  <p:slideViewPr>
    <p:cSldViewPr snapToGrid="0">
      <p:cViewPr varScale="1">
        <p:scale>
          <a:sx n="55" d="100"/>
          <a:sy n="55" d="100"/>
        </p:scale>
        <p:origin x="10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A5243-9DA6-4EE2-9740-609AF9314BBA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263BB-B591-496C-B9DB-B1D313D7A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3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263BB-B591-496C-B9DB-B1D313D7ADF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93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94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16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45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263BB-B591-496C-B9DB-B1D313D7ADF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51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94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8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29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48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7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9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9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12192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77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13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912000" y="2059200"/>
            <a:ext cx="10368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864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712584"/>
            <a:ext cx="103632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569060"/>
            <a:ext cx="85344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68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2000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7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7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2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5083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196800" y="1983600"/>
            <a:ext cx="5083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923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73056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476800" y="1983600"/>
            <a:ext cx="27936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0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130-941E-4362-9A28-C79BB67301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75787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Introductory Session for Business Informatics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6002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000" y="584684"/>
            <a:ext cx="73056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2490"/>
            <a:ext cx="10368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1424" y="6386400"/>
            <a:ext cx="2844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96A6D7E9-0EEB-4EB4-BADF-5D472D47528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2000" y="6134400"/>
            <a:ext cx="3860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74629" y="6134400"/>
            <a:ext cx="1405947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CDCB6F7F-392B-483C-9C39-3027634253E0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1" y="352800"/>
            <a:ext cx="2678855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3.png"/><Relationship Id="rId2" Type="http://schemas.microsoft.com/office/2007/relationships/media" Target="../media/media10.m4a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wim.uni-mannheim.de/studium/studienorganisation/m-sc-business-informatics/#c109245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www.bwl.uni-mannheim.de/studium/master/mmm/#c176637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B0F26-FA59-D507-15BC-826F7461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Business </a:t>
            </a:r>
            <a:r>
              <a:rPr lang="de-DE" dirty="0" err="1"/>
              <a:t>Informatics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CFBF42-442B-C032-3412-C2D5EE7DB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Master Business </a:t>
            </a:r>
            <a:r>
              <a:rPr lang="de-DE" dirty="0" err="1"/>
              <a:t>Informatics</a:t>
            </a:r>
            <a:endParaRPr lang="de-DE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7741A09-DE61-820B-CBE8-111A394CE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67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"/>
    </mc:Choice>
    <mc:Fallback xmlns="">
      <p:transition spd="slow" advTm="8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Specialization Courses</a:t>
            </a:r>
            <a:br>
              <a:rPr lang="de-DE" sz="3200" dirty="0"/>
            </a:br>
            <a:r>
              <a:rPr lang="de-DE" sz="3200" dirty="0"/>
              <a:t>IS-Courses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3265"/>
              </p:ext>
            </p:extLst>
          </p:nvPr>
        </p:nvGraphicFramePr>
        <p:xfrm>
          <a:off x="2027960" y="1772817"/>
          <a:ext cx="8136080" cy="4733145"/>
        </p:xfrm>
        <a:graphic>
          <a:graphicData uri="http://schemas.openxmlformats.org/drawingml/2006/table">
            <a:tbl>
              <a:tblPr firstRow="1" bandRow="1"/>
              <a:tblGrid>
                <a:gridCol w="1296000">
                  <a:extLst>
                    <a:ext uri="{9D8B030D-6E8A-4147-A177-3AD203B41FA5}">
                      <a16:colId xmlns:a16="http://schemas.microsoft.com/office/drawing/2014/main" val="3783433284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9511767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79480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3914588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6420339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Module no.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of module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Offered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Language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ECTS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76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512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Management in the Digital Age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811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513</a:t>
                      </a:r>
                      <a:endParaRPr lang="de-D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 IT Management in the Digital Age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2333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515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&amp; Analytics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611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540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</a:t>
                      </a:r>
                      <a:r>
                        <a:rPr lang="de-D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Enterprise Systems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202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541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Methods and Theories in Information Systems (ManTIS)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407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556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Blockchains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701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607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Innovation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498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613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Applied Project in Design Thinking and Lean Software Development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MMM*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33869" marB="338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18895"/>
                  </a:ext>
                </a:extLst>
              </a:tr>
            </a:tbl>
          </a:graphicData>
        </a:graphic>
      </p:graphicFrame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FCA2EE51-B2A8-BD8C-5C00-DE3A43B6C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56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2"/>
    </mc:Choice>
    <mc:Fallback xmlns="">
      <p:transition spd="slow" advTm="2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48571"/>
              </p:ext>
            </p:extLst>
          </p:nvPr>
        </p:nvGraphicFramePr>
        <p:xfrm>
          <a:off x="2027880" y="1844825"/>
          <a:ext cx="8136240" cy="3584417"/>
        </p:xfrm>
        <a:graphic>
          <a:graphicData uri="http://schemas.openxmlformats.org/drawingml/2006/table">
            <a:tbl>
              <a:tblPr firstRow="1" bandRow="1"/>
              <a:tblGrid>
                <a:gridCol w="1296000">
                  <a:extLst>
                    <a:ext uri="{9D8B030D-6E8A-4147-A177-3AD203B41FA5}">
                      <a16:colId xmlns:a16="http://schemas.microsoft.com/office/drawing/2014/main" val="3124170555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17605209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709276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716182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4996851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Module </a:t>
                      </a:r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de-DE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of Module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Offered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Language 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ECTS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04411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614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 Knowledge Management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168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615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Thinking and Lean Development in Enterprise Software Development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45376"/>
                  </a:ext>
                </a:extLst>
              </a:tr>
              <a:tr h="40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616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</a:t>
                      </a:r>
                      <a:r>
                        <a:rPr lang="de-DE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Scale</a:t>
                      </a: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Data Analysis and </a:t>
                      </a:r>
                      <a:r>
                        <a:rPr lang="de-DE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Visualization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752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622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Science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MMM*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030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628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Advances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Public Blockchains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0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629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Agile Software </a:t>
                      </a:r>
                      <a:r>
                        <a:rPr lang="de-DE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and Design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352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661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 Analytics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MMM*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5913" marR="85913" marT="42957" marB="429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2451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Specialization Courses</a:t>
            </a:r>
            <a:br>
              <a:rPr lang="de-DE" sz="3200" dirty="0"/>
            </a:br>
            <a:r>
              <a:rPr lang="de-DE" sz="3200" dirty="0"/>
              <a:t>IS-Courses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02" y="5445224"/>
            <a:ext cx="8809306" cy="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8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en-US"/>
              <a:t>How to select your </a:t>
            </a:r>
            <a:br>
              <a:rPr lang="en-US"/>
            </a:br>
            <a:r>
              <a:rPr lang="en-US"/>
              <a:t>Specialization Courses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28467" y="2060848"/>
            <a:ext cx="5112136" cy="3461624"/>
          </a:xfrm>
        </p:spPr>
        <p:txBody>
          <a:bodyPr anchor="t">
            <a:normAutofit/>
          </a:bodyPr>
          <a:lstStyle/>
          <a:p>
            <a:r>
              <a:rPr lang="en-US" sz="2200" dirty="0"/>
              <a:t>You need modules with 36 ECTS in total</a:t>
            </a:r>
          </a:p>
          <a:p>
            <a:r>
              <a:rPr lang="en-US" sz="2200" dirty="0"/>
              <a:t>You have the free choice among all offered modules</a:t>
            </a:r>
          </a:p>
          <a:p>
            <a:r>
              <a:rPr lang="en-US" sz="2200" dirty="0"/>
              <a:t>After passing the subject area Fundamentals Computer Science, you may choose additional courses from this area as specialization courses</a:t>
            </a:r>
          </a:p>
          <a:p>
            <a:r>
              <a:rPr lang="en-US" sz="2200" dirty="0"/>
              <a:t>More information can be found in the examination regulations (§ 28)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50B5125-9DF5-BBED-F74B-585FE373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972" y="6134400"/>
            <a:ext cx="105446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D79FAC-1A49-6CAB-17D2-9A95DFA56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1" y="2439714"/>
            <a:ext cx="3259979" cy="2176036"/>
          </a:xfrm>
          <a:prstGeom prst="rect">
            <a:avLst/>
          </a:prstGeom>
          <a:noFill/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49550474-7F4A-21B7-1259-FA066429FE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12850"/>
      </p:ext>
    </p:extLst>
  </p:cSld>
  <p:clrMapOvr>
    <a:masterClrMapping/>
  </p:clrMapOvr>
  <p:transition spd="slow" advTm="816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432A-5FCD-9A32-3003-67B11312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F5F4F-3F3E-A313-44CF-40C829688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Degree:</a:t>
            </a:r>
            <a:r>
              <a:rPr lang="de-DE" dirty="0"/>
              <a:t> Master </a:t>
            </a:r>
            <a:r>
              <a:rPr lang="de-DE" dirty="0" err="1"/>
              <a:t>of</a:t>
            </a:r>
            <a:r>
              <a:rPr lang="de-DE" dirty="0"/>
              <a:t> Science (</a:t>
            </a:r>
            <a:r>
              <a:rPr lang="de-DE" dirty="0" err="1"/>
              <a:t>M.Sc</a:t>
            </a:r>
            <a:r>
              <a:rPr lang="de-DE" dirty="0"/>
              <a:t>.)</a:t>
            </a:r>
          </a:p>
          <a:p>
            <a:r>
              <a:rPr lang="de-DE" b="1" dirty="0"/>
              <a:t>Standard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4 Semester</a:t>
            </a:r>
          </a:p>
          <a:p>
            <a:r>
              <a:rPr lang="de-DE" b="1" dirty="0"/>
              <a:t>Maximum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7 Semester</a:t>
            </a:r>
          </a:p>
          <a:p>
            <a:r>
              <a:rPr lang="de-DE" b="1" dirty="0"/>
              <a:t>ECTS </a:t>
            </a:r>
            <a:r>
              <a:rPr lang="de-DE" b="1" dirty="0" err="1"/>
              <a:t>credits</a:t>
            </a:r>
            <a:r>
              <a:rPr lang="de-DE" b="1" dirty="0"/>
              <a:t>:</a:t>
            </a:r>
            <a:r>
              <a:rPr lang="de-DE" dirty="0"/>
              <a:t> 120 </a:t>
            </a:r>
          </a:p>
          <a:p>
            <a:r>
              <a:rPr lang="de-DE" b="1" dirty="0"/>
              <a:t>Language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instruction</a:t>
            </a:r>
            <a:r>
              <a:rPr lang="de-DE" b="1" dirty="0"/>
              <a:t>:</a:t>
            </a:r>
            <a:r>
              <a:rPr lang="de-DE" dirty="0"/>
              <a:t> English</a:t>
            </a:r>
          </a:p>
          <a:p>
            <a:r>
              <a:rPr lang="de-DE" b="1" dirty="0"/>
              <a:t>School:</a:t>
            </a:r>
            <a:r>
              <a:rPr lang="de-DE" dirty="0"/>
              <a:t> School </a:t>
            </a:r>
            <a:r>
              <a:rPr lang="de-DE" dirty="0" err="1"/>
              <a:t>of</a:t>
            </a:r>
            <a:r>
              <a:rPr lang="de-DE" dirty="0"/>
              <a:t> Business </a:t>
            </a:r>
            <a:r>
              <a:rPr lang="de-DE" dirty="0" err="1"/>
              <a:t>Informatics</a:t>
            </a:r>
            <a:r>
              <a:rPr lang="de-DE" dirty="0"/>
              <a:t> and </a:t>
            </a:r>
            <a:r>
              <a:rPr lang="de-DE" dirty="0" err="1"/>
              <a:t>Mathematics</a:t>
            </a:r>
            <a:endParaRPr lang="de-DE" dirty="0"/>
          </a:p>
          <a:p>
            <a:r>
              <a:rPr lang="de-DE" b="1" dirty="0"/>
              <a:t>Module </a:t>
            </a:r>
            <a:r>
              <a:rPr lang="de-DE" b="1" dirty="0" err="1"/>
              <a:t>catalog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>
                <a:hlinkClick r:id="rId5"/>
              </a:rPr>
              <a:t>here</a:t>
            </a:r>
            <a:endParaRPr lang="de-DE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61A2AD1-B62D-2E5B-E5B8-BFD46F2D9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27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11"/>
    </mc:Choice>
    <mc:Fallback xmlns="">
      <p:transition spd="slow" advTm="32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2063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045CE75-23D0-AE60-7760-B69A458C8C41}"/>
              </a:ext>
            </a:extLst>
          </p:cNvPr>
          <p:cNvGrpSpPr/>
          <p:nvPr/>
        </p:nvGrpSpPr>
        <p:grpSpPr>
          <a:xfrm>
            <a:off x="2236985" y="1445591"/>
            <a:ext cx="8327465" cy="5118709"/>
            <a:chOff x="712984" y="1445590"/>
            <a:chExt cx="8327465" cy="5118709"/>
          </a:xfrm>
        </p:grpSpPr>
        <p:sp>
          <p:nvSpPr>
            <p:cNvPr id="55" name="Pentagon 54">
              <a:extLst>
                <a:ext uri="{FF2B5EF4-FFF2-40B4-BE49-F238E27FC236}">
                  <a16:creationId xmlns:a16="http://schemas.microsoft.com/office/drawing/2014/main" id="{6BD46516-E139-5145-8906-AEEDA823694C}"/>
                </a:ext>
              </a:extLst>
            </p:cNvPr>
            <p:cNvSpPr/>
            <p:nvPr/>
          </p:nvSpPr>
          <p:spPr>
            <a:xfrm rot="10800000">
              <a:off x="712984" y="3503483"/>
              <a:ext cx="4114173" cy="783351"/>
            </a:xfrm>
            <a:prstGeom prst="homePlate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entagon 55">
              <a:extLst>
                <a:ext uri="{FF2B5EF4-FFF2-40B4-BE49-F238E27FC236}">
                  <a16:creationId xmlns:a16="http://schemas.microsoft.com/office/drawing/2014/main" id="{7D2EC6DB-CD21-A547-AAF7-C636CDDBD005}"/>
                </a:ext>
              </a:extLst>
            </p:cNvPr>
            <p:cNvSpPr/>
            <p:nvPr/>
          </p:nvSpPr>
          <p:spPr>
            <a:xfrm rot="10800000">
              <a:off x="753003" y="2236418"/>
              <a:ext cx="5072723" cy="763025"/>
            </a:xfrm>
            <a:prstGeom prst="homePlate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Pentagon 41">
              <a:extLst>
                <a:ext uri="{FF2B5EF4-FFF2-40B4-BE49-F238E27FC236}">
                  <a16:creationId xmlns:a16="http://schemas.microsoft.com/office/drawing/2014/main" id="{D9B15773-7A6B-3746-BF89-3EBAF9A4484F}"/>
                </a:ext>
              </a:extLst>
            </p:cNvPr>
            <p:cNvSpPr/>
            <p:nvPr/>
          </p:nvSpPr>
          <p:spPr>
            <a:xfrm rot="10800000">
              <a:off x="753003" y="5666219"/>
              <a:ext cx="4114173" cy="783351"/>
            </a:xfrm>
            <a:prstGeom prst="homePlate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1B8D5F-C55B-8948-900C-408A3727CDE4}"/>
                </a:ext>
              </a:extLst>
            </p:cNvPr>
            <p:cNvSpPr/>
            <p:nvPr/>
          </p:nvSpPr>
          <p:spPr>
            <a:xfrm>
              <a:off x="4577206" y="5553839"/>
              <a:ext cx="1584176" cy="1008112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3553B1-7CE6-2740-971D-3680338ADF2E}"/>
                </a:ext>
              </a:extLst>
            </p:cNvPr>
            <p:cNvSpPr/>
            <p:nvPr/>
          </p:nvSpPr>
          <p:spPr>
            <a:xfrm>
              <a:off x="6691098" y="5553839"/>
              <a:ext cx="1702532" cy="1008112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F58154-FDC7-9D4B-AAA3-8AC097E327A6}"/>
                </a:ext>
              </a:extLst>
            </p:cNvPr>
            <p:cNvSpPr/>
            <p:nvPr/>
          </p:nvSpPr>
          <p:spPr>
            <a:xfrm>
              <a:off x="4572000" y="4422885"/>
              <a:ext cx="3821630" cy="1095564"/>
            </a:xfrm>
            <a:prstGeom prst="rect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F849E5-C095-434C-BB29-BFC2110B7B57}"/>
                </a:ext>
              </a:extLst>
            </p:cNvPr>
            <p:cNvSpPr/>
            <p:nvPr/>
          </p:nvSpPr>
          <p:spPr>
            <a:xfrm>
              <a:off x="4572000" y="3429000"/>
              <a:ext cx="3821630" cy="958495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161D74E-13FB-214C-913E-EA2A47E769C3}"/>
                </a:ext>
              </a:extLst>
            </p:cNvPr>
            <p:cNvSpPr/>
            <p:nvPr/>
          </p:nvSpPr>
          <p:spPr>
            <a:xfrm>
              <a:off x="7483186" y="1737415"/>
              <a:ext cx="550404" cy="899497"/>
            </a:xfrm>
            <a:prstGeom prst="rect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CA98CB6A-99FF-C84B-BD80-94D83044AC73}"/>
                </a:ext>
              </a:extLst>
            </p:cNvPr>
            <p:cNvSpPr/>
            <p:nvPr/>
          </p:nvSpPr>
          <p:spPr>
            <a:xfrm flipH="1">
              <a:off x="3989556" y="1448344"/>
              <a:ext cx="2520279" cy="1934832"/>
            </a:xfrm>
            <a:prstGeom prst="rtTriangle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C40F19AE-C0BA-4944-ABFB-4C002A4B25EB}"/>
                </a:ext>
              </a:extLst>
            </p:cNvPr>
            <p:cNvSpPr/>
            <p:nvPr/>
          </p:nvSpPr>
          <p:spPr>
            <a:xfrm>
              <a:off x="6520172" y="1445590"/>
              <a:ext cx="2520277" cy="1934832"/>
            </a:xfrm>
            <a:prstGeom prst="rtTriangle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90A08610-0B59-3545-B114-F1CEE6D717E1}"/>
                </a:ext>
              </a:extLst>
            </p:cNvPr>
            <p:cNvSpPr/>
            <p:nvPr/>
          </p:nvSpPr>
          <p:spPr>
            <a:xfrm rot="10800000">
              <a:off x="735243" y="4646631"/>
              <a:ext cx="3821629" cy="763025"/>
            </a:xfrm>
            <a:prstGeom prst="homePlate">
              <a:avLst/>
            </a:prstGeom>
            <a:solidFill>
              <a:srgbClr val="A7D7FF"/>
            </a:solidFill>
            <a:ln>
              <a:solidFill>
                <a:srgbClr val="A7D7FF"/>
              </a:solidFill>
            </a:ln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52188D-610E-1C4B-85F6-BBEEC0EC58B2}"/>
                </a:ext>
              </a:extLst>
            </p:cNvPr>
            <p:cNvSpPr/>
            <p:nvPr/>
          </p:nvSpPr>
          <p:spPr>
            <a:xfrm>
              <a:off x="4556872" y="4396185"/>
              <a:ext cx="3836757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21252A-4FEB-4541-AF13-BBC1718C36DF}"/>
                </a:ext>
              </a:extLst>
            </p:cNvPr>
            <p:cNvSpPr/>
            <p:nvPr/>
          </p:nvSpPr>
          <p:spPr>
            <a:xfrm>
              <a:off x="4577206" y="5530979"/>
              <a:ext cx="3816423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20EC892-88CE-2446-921F-010785731CE4}"/>
                </a:ext>
              </a:extLst>
            </p:cNvPr>
            <p:cNvSpPr/>
            <p:nvPr/>
          </p:nvSpPr>
          <p:spPr>
            <a:xfrm>
              <a:off x="5160298" y="3536440"/>
              <a:ext cx="858738" cy="726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2C07497-8F9F-CB4A-A6AB-5788A0CB5A6C}"/>
                </a:ext>
              </a:extLst>
            </p:cNvPr>
            <p:cNvSpPr/>
            <p:nvPr/>
          </p:nvSpPr>
          <p:spPr>
            <a:xfrm>
              <a:off x="4016909" y="3357562"/>
              <a:ext cx="5023540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C8EBCE-2460-F148-ACFA-6C15D1D5D63A}"/>
                </a:ext>
              </a:extLst>
            </p:cNvPr>
            <p:cNvSpPr/>
            <p:nvPr/>
          </p:nvSpPr>
          <p:spPr>
            <a:xfrm>
              <a:off x="7174852" y="4617300"/>
              <a:ext cx="858738" cy="726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830128-D707-4D41-B815-1FD57D6446F9}"/>
                </a:ext>
              </a:extLst>
            </p:cNvPr>
            <p:cNvSpPr txBox="1"/>
            <p:nvPr/>
          </p:nvSpPr>
          <p:spPr>
            <a:xfrm>
              <a:off x="5732092" y="2470673"/>
              <a:ext cx="1531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Master Thesis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9090132-D902-EC41-A1EE-AECE0C92F558}"/>
                </a:ext>
              </a:extLst>
            </p:cNvPr>
            <p:cNvSpPr txBox="1"/>
            <p:nvPr/>
          </p:nvSpPr>
          <p:spPr>
            <a:xfrm>
              <a:off x="6087482" y="3723931"/>
              <a:ext cx="242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Projects and Seminars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5F3D94-7D30-214B-9757-78E30CDBAB7D}"/>
                </a:ext>
              </a:extLst>
            </p:cNvPr>
            <p:cNvSpPr txBox="1"/>
            <p:nvPr/>
          </p:nvSpPr>
          <p:spPr>
            <a:xfrm>
              <a:off x="4732221" y="4846077"/>
              <a:ext cx="2710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Specialization Courses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FACCBA-67F8-3B42-A9DD-FCF33830DC62}"/>
                </a:ext>
              </a:extLst>
            </p:cNvPr>
            <p:cNvSpPr txBox="1"/>
            <p:nvPr/>
          </p:nvSpPr>
          <p:spPr>
            <a:xfrm>
              <a:off x="1243797" y="5761643"/>
              <a:ext cx="338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11CED9-6AD0-FF4C-A5BE-EF43A1DFD773}"/>
                </a:ext>
              </a:extLst>
            </p:cNvPr>
            <p:cNvSpPr/>
            <p:nvPr/>
          </p:nvSpPr>
          <p:spPr>
            <a:xfrm>
              <a:off x="4574574" y="5584146"/>
              <a:ext cx="3816423" cy="323955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1BCB6B-7F0A-274A-8E1A-E56C6B651979}"/>
                </a:ext>
              </a:extLst>
            </p:cNvPr>
            <p:cNvSpPr/>
            <p:nvPr/>
          </p:nvSpPr>
          <p:spPr>
            <a:xfrm>
              <a:off x="5712473" y="5572662"/>
              <a:ext cx="1538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Fundamentals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CC9642-824F-BB41-B588-7DBF6864F113}"/>
                </a:ext>
              </a:extLst>
            </p:cNvPr>
            <p:cNvSpPr/>
            <p:nvPr/>
          </p:nvSpPr>
          <p:spPr>
            <a:xfrm>
              <a:off x="4672908" y="5884658"/>
              <a:ext cx="11388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Computer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B31AF4-91AC-3847-923D-A463B758F7F7}"/>
                </a:ext>
              </a:extLst>
            </p:cNvPr>
            <p:cNvSpPr/>
            <p:nvPr/>
          </p:nvSpPr>
          <p:spPr>
            <a:xfrm>
              <a:off x="6781249" y="5917968"/>
              <a:ext cx="16112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Business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D8BC21-4DCC-674D-B19D-2510EB50A5AF}"/>
                </a:ext>
              </a:extLst>
            </p:cNvPr>
            <p:cNvSpPr txBox="1"/>
            <p:nvPr/>
          </p:nvSpPr>
          <p:spPr>
            <a:xfrm>
              <a:off x="2241249" y="2443239"/>
              <a:ext cx="106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 ECTS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E689F8-11EE-EB43-B800-D7EA9BE58728}"/>
                </a:ext>
              </a:extLst>
            </p:cNvPr>
            <p:cNvSpPr txBox="1"/>
            <p:nvPr/>
          </p:nvSpPr>
          <p:spPr>
            <a:xfrm>
              <a:off x="1077947" y="3474364"/>
              <a:ext cx="354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18 ECTS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Consisting of Team Project, Seminar and Scientific Research Course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79F5D0-BD23-F94B-A0C6-A0E69F336726}"/>
                </a:ext>
              </a:extLst>
            </p:cNvPr>
            <p:cNvSpPr txBox="1"/>
            <p:nvPr/>
          </p:nvSpPr>
          <p:spPr>
            <a:xfrm>
              <a:off x="1077947" y="4638324"/>
              <a:ext cx="354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36 ECTS</a:t>
              </a:r>
            </a:p>
            <a:p>
              <a:r>
                <a:rPr lang="en-US" sz="1600" dirty="0"/>
                <a:t>Consisting of several modules </a:t>
              </a:r>
              <a:r>
                <a:rPr lang="en-US" sz="1600"/>
                <a:t>from distinct </a:t>
              </a:r>
              <a:r>
                <a:rPr lang="en-US" sz="1600" dirty="0"/>
                <a:t>areas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5B49AD-2199-9348-9002-60488A436798}"/>
                </a:ext>
              </a:extLst>
            </p:cNvPr>
            <p:cNvSpPr txBox="1"/>
            <p:nvPr/>
          </p:nvSpPr>
          <p:spPr>
            <a:xfrm>
              <a:off x="1077947" y="5642396"/>
              <a:ext cx="354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18 ECTS + Min. 18 ECTS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3 modules in Computer Science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At least 18 ECTS in Bus. Administration</a:t>
              </a:r>
            </a:p>
          </p:txBody>
        </p:sp>
      </p:grp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1A0C49AB-CCEB-6AE1-D504-2863195D0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96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930">
        <p:fade/>
      </p:transition>
    </mc:Choice>
    <mc:Fallback xmlns="">
      <p:transition spd="med" advTm="108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2063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Fundamentals Computer Science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B31AF4-91AC-3847-923D-A463B758F7F7}"/>
              </a:ext>
            </a:extLst>
          </p:cNvPr>
          <p:cNvSpPr/>
          <p:nvPr/>
        </p:nvSpPr>
        <p:spPr>
          <a:xfrm>
            <a:off x="8305249" y="5917969"/>
            <a:ext cx="161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</a:t>
            </a:r>
          </a:p>
          <a:p>
            <a:r>
              <a:rPr lang="en-US" b="1" dirty="0">
                <a:solidFill>
                  <a:schemeClr val="bg1"/>
                </a:solidFill>
              </a:rPr>
              <a:t>Administration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A55E0B-00C9-804E-9D5F-E5AAB55E4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40326"/>
              </p:ext>
            </p:extLst>
          </p:nvPr>
        </p:nvGraphicFramePr>
        <p:xfrm>
          <a:off x="2028000" y="2152021"/>
          <a:ext cx="8136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515929264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11423484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7118941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0782186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6221156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Module no.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410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0" dirty="0"/>
                        <a:t>CS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/>
                        <a:t>Advanced</a:t>
                      </a:r>
                      <a:r>
                        <a:rPr lang="de-DE" b="0" dirty="0"/>
                        <a:t> Software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197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0" dirty="0"/>
                        <a:t>CS 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Database Systems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063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/>
                        <a:t>CS 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FSS/HWS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692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trike="noStrike" dirty="0"/>
                        <a:t>CS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Large-Scale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641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/>
                        <a:t>CS 652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Security and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803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/>
                        <a:t>IE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Mining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FSS/HWS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572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/>
                        <a:t>IE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72073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C104C8A-069E-0B9A-3377-55D742212044}"/>
              </a:ext>
            </a:extLst>
          </p:cNvPr>
          <p:cNvSpPr txBox="1"/>
          <p:nvPr/>
        </p:nvSpPr>
        <p:spPr>
          <a:xfrm>
            <a:off x="2028000" y="5939988"/>
            <a:ext cx="514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*in FSS25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hybrid-</a:t>
            </a:r>
            <a:r>
              <a:rPr lang="de-DE" dirty="0" err="1"/>
              <a:t>course</a:t>
            </a:r>
            <a:endParaRPr lang="de-DE" dirty="0"/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82C00CE6-C284-015A-6E0E-4864ABFA3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4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00">
        <p:fade/>
      </p:transition>
    </mc:Choice>
    <mc:Fallback xmlns="">
      <p:transition spd="med" advTm="39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85" x="4286250" y="6102350"/>
          <p14:tracePt t="1886" x="1758950" y="6481763"/>
          <p14:tracePt t="1898" x="1571625" y="5972175"/>
          <p14:tracePt t="1915" x="1074738" y="4468813"/>
          <p14:tracePt t="1932" x="900113" y="3676650"/>
          <p14:tracePt t="1949" x="792163" y="3073400"/>
          <p14:tracePt t="1965" x="779463" y="2790825"/>
          <p14:tracePt t="1982" x="765175" y="2630488"/>
          <p14:tracePt t="1998" x="765175" y="2509838"/>
          <p14:tracePt t="2015" x="765175" y="2482850"/>
          <p14:tracePt t="2031" x="765175" y="2470150"/>
          <p14:tracePt t="2032" x="765175" y="2455863"/>
          <p14:tracePt t="2048" x="765175" y="2443163"/>
          <p14:tracePt t="2065" x="765175" y="2428875"/>
          <p14:tracePt t="2081" x="765175" y="2401888"/>
          <p14:tracePt t="2082" x="765175" y="2389188"/>
          <p14:tracePt t="2098" x="779463" y="2347913"/>
          <p14:tracePt t="2115" x="792163" y="2295525"/>
          <p14:tracePt t="2131" x="804863" y="2241550"/>
          <p14:tracePt t="2148" x="804863" y="2227263"/>
          <p14:tracePt t="2165" x="819150" y="2187575"/>
          <p14:tracePt t="2181" x="831850" y="2174875"/>
          <p14:tracePt t="2198" x="846138" y="2160588"/>
          <p14:tracePt t="2215" x="912813" y="2120900"/>
          <p14:tracePt t="2231" x="939800" y="2120900"/>
          <p14:tracePt t="2249" x="1006475" y="2093913"/>
          <p14:tracePt t="2265" x="1060450" y="2093913"/>
          <p14:tracePt t="2282" x="1101725" y="2079625"/>
          <p14:tracePt t="2298" x="1195388" y="2052638"/>
          <p14:tracePt t="2315" x="1276350" y="2052638"/>
          <p14:tracePt t="2332" x="1397000" y="2039938"/>
          <p14:tracePt t="2332" x="1449388" y="2027238"/>
          <p14:tracePt t="2348" x="1544638" y="2012950"/>
          <p14:tracePt t="2365" x="1598613" y="2012950"/>
          <p14:tracePt t="2382" x="1665288" y="2012950"/>
          <p14:tracePt t="2398" x="1704975" y="2012950"/>
          <p14:tracePt t="2415" x="1731963" y="2012950"/>
          <p14:tracePt t="2431" x="1825625" y="2012950"/>
          <p14:tracePt t="2448" x="1893888" y="2012950"/>
          <p14:tracePt t="2465" x="1973263" y="2012950"/>
          <p14:tracePt t="2465" x="2014538" y="2012950"/>
          <p14:tracePt t="2481" x="2068513" y="2012950"/>
          <p14:tracePt t="2498" x="2108200" y="2012950"/>
          <p14:tracePt t="2515" x="2216150" y="2012950"/>
          <p14:tracePt t="2531" x="2255838" y="2012950"/>
          <p14:tracePt t="2548" x="2309813" y="2012950"/>
          <p14:tracePt t="2549" x="2363788" y="2012950"/>
          <p14:tracePt t="2565" x="2430463" y="2000250"/>
          <p14:tracePt t="2581" x="2511425" y="2000250"/>
          <p14:tracePt t="2598" x="2659063" y="2000250"/>
          <p14:tracePt t="2614" x="2725738" y="2000250"/>
          <p14:tracePt t="2631" x="2819400" y="2000250"/>
          <p14:tracePt t="2647" x="2940050" y="2000250"/>
          <p14:tracePt t="2664" x="3035300" y="2000250"/>
          <p14:tracePt t="2681" x="3155950" y="2000250"/>
          <p14:tracePt t="2698" x="3249613" y="1985963"/>
          <p14:tracePt t="2714" x="3330575" y="1985963"/>
          <p14:tracePt t="2731" x="3424238" y="1985963"/>
          <p14:tracePt t="2748" x="3478213" y="1985963"/>
          <p14:tracePt t="2766" x="3517900" y="1985963"/>
          <p14:tracePt t="2766" x="3544888" y="1985963"/>
          <p14:tracePt t="2781" x="3584575" y="1985963"/>
          <p14:tracePt t="2798" x="3625850" y="1985963"/>
          <p14:tracePt t="2814" x="3705225" y="1985963"/>
          <p14:tracePt t="2831" x="3759200" y="1985963"/>
          <p14:tracePt t="2848" x="3813175" y="1985963"/>
          <p14:tracePt t="2849" x="3852863" y="1985963"/>
          <p14:tracePt t="2864" x="3906838" y="1985963"/>
          <p14:tracePt t="2881" x="3987800" y="1985963"/>
          <p14:tracePt t="2898" x="4122738" y="1985963"/>
          <p14:tracePt t="2914" x="4189413" y="1973263"/>
          <p14:tracePt t="2931" x="4256088" y="1946275"/>
          <p14:tracePt t="2948" x="4310063" y="1946275"/>
          <p14:tracePt t="2964" x="4324350" y="1946275"/>
          <p14:tracePt t="2980" x="4337050" y="1946275"/>
          <p14:tracePt t="3268" x="4403725" y="1946275"/>
          <p14:tracePt t="3275" x="4524375" y="1958975"/>
          <p14:tracePt t="3281" x="4605338" y="1973263"/>
          <p14:tracePt t="3297" x="4752975" y="1973263"/>
          <p14:tracePt t="3314" x="4914900" y="1985963"/>
          <p14:tracePt t="3331" x="5129213" y="2027238"/>
          <p14:tracePt t="3347" x="5249863" y="2027238"/>
          <p14:tracePt t="3364" x="5370513" y="2027238"/>
          <p14:tracePt t="3365" x="5451475" y="2027238"/>
          <p14:tracePt t="3380" x="5572125" y="2027238"/>
          <p14:tracePt t="3397" x="5707063" y="2027238"/>
          <p14:tracePt t="3414" x="5867400" y="2027238"/>
          <p14:tracePt t="3431" x="5961063" y="2027238"/>
          <p14:tracePt t="3447" x="6042025" y="2012950"/>
          <p14:tracePt t="3463" x="6189663" y="2012950"/>
          <p14:tracePt t="3480" x="6297613" y="2012950"/>
          <p14:tracePt t="3497" x="6391275" y="2012950"/>
          <p14:tracePt t="3514" x="6445250" y="2012950"/>
          <p14:tracePt t="3530" x="6499225" y="2012950"/>
          <p14:tracePt t="3547" x="6565900" y="2012950"/>
          <p14:tracePt t="3563" x="6619875" y="2012950"/>
          <p14:tracePt t="3581" x="6673850" y="2000250"/>
          <p14:tracePt t="3581" x="6700838" y="2000250"/>
          <p14:tracePt t="3597" x="6767513" y="2000250"/>
          <p14:tracePt t="3613" x="6807200" y="2000250"/>
          <p14:tracePt t="3631" x="6875463" y="2000250"/>
          <p14:tracePt t="3647" x="6915150" y="2000250"/>
          <p14:tracePt t="3663" x="6954838" y="2000250"/>
          <p14:tracePt t="3680" x="7050088" y="2000250"/>
          <p14:tracePt t="3697" x="7102475" y="2000250"/>
          <p14:tracePt t="3714" x="7170738" y="1973263"/>
          <p14:tracePt t="3714" x="7197725" y="1973263"/>
          <p14:tracePt t="3730" x="7250113" y="1958975"/>
          <p14:tracePt t="3747" x="7291388" y="1958975"/>
          <p14:tracePt t="3763" x="7331075" y="1958975"/>
          <p14:tracePt t="3780" x="7345363" y="1946275"/>
          <p14:tracePt t="3797" x="7372350" y="1931988"/>
          <p14:tracePt t="3798" x="7385050" y="1931988"/>
          <p14:tracePt t="3813" x="7397750" y="1919288"/>
          <p14:tracePt t="3830" x="7412038" y="1905000"/>
          <p14:tracePt t="3847" x="7424738" y="1892300"/>
          <p14:tracePt t="3889" x="7424738" y="1905000"/>
          <p14:tracePt t="3902" x="7424738" y="1919288"/>
          <p14:tracePt t="3909" x="7412038" y="1919288"/>
          <p14:tracePt t="3916" x="7397750" y="1931988"/>
          <p14:tracePt t="4321" x="7264400" y="1931988"/>
          <p14:tracePt t="4328" x="7102475" y="1931988"/>
          <p14:tracePt t="4335" x="6834188" y="1931988"/>
          <p14:tracePt t="4346" x="6565900" y="1931988"/>
          <p14:tracePt t="4363" x="5840413" y="1879600"/>
          <p14:tracePt t="4380" x="5357813" y="1838325"/>
          <p14:tracePt t="4397" x="4900613" y="1784350"/>
          <p14:tracePt t="4413" x="4283075" y="1744663"/>
          <p14:tracePt t="4430" x="3906838" y="1704975"/>
          <p14:tracePt t="4446" x="3517900" y="1663700"/>
          <p14:tracePt t="4447" x="3330575" y="1636713"/>
          <p14:tracePt t="4463" x="2981325" y="1597025"/>
          <p14:tracePt t="4480" x="2644775" y="1584325"/>
          <p14:tracePt t="4496" x="2336800" y="1516063"/>
          <p14:tracePt t="4513" x="2189163" y="1516063"/>
          <p14:tracePt t="4530" x="2093913" y="1516063"/>
          <p14:tracePt t="4530" x="2041525" y="1516063"/>
          <p14:tracePt t="4546" x="1973263" y="1516063"/>
          <p14:tracePt t="4563" x="1920875" y="1516063"/>
          <p14:tracePt t="4580" x="1893888" y="1516063"/>
          <p14:tracePt t="4580" x="1852613" y="1516063"/>
          <p14:tracePt t="4596" x="1798638" y="1516063"/>
          <p14:tracePt t="4613" x="1719263" y="1530350"/>
          <p14:tracePt t="4629" x="1624013" y="1557338"/>
          <p14:tracePt t="4646" x="1571625" y="1570038"/>
          <p14:tracePt t="4663" x="1530350" y="1584325"/>
          <p14:tracePt t="4663" x="1517650" y="1597025"/>
          <p14:tracePt t="4679" x="1476375" y="1609725"/>
          <p14:tracePt t="4696" x="1423988" y="1624013"/>
          <p14:tracePt t="4713" x="1355725" y="1663700"/>
          <p14:tracePt t="4729" x="1316038" y="1690688"/>
          <p14:tracePt t="4746" x="1289050" y="1704975"/>
          <p14:tracePt t="4747" x="1276350" y="1717675"/>
          <p14:tracePt t="4763" x="1235075" y="1731963"/>
          <p14:tracePt t="4779" x="1222375" y="1757363"/>
          <p14:tracePt t="4796" x="1195388" y="1784350"/>
          <p14:tracePt t="4812" x="1195388" y="1825625"/>
          <p14:tracePt t="4830" x="1181100" y="1838325"/>
          <p14:tracePt t="4830" x="1181100" y="1852613"/>
          <p14:tracePt t="4846" x="1168400" y="1879600"/>
          <p14:tracePt t="4862" x="1154113" y="1892300"/>
          <p14:tracePt t="4879" x="1154113" y="1919288"/>
          <p14:tracePt t="4896" x="1154113" y="1958975"/>
          <p14:tracePt t="4912" x="1154113" y="2000250"/>
          <p14:tracePt t="4929" x="1154113" y="2066925"/>
          <p14:tracePt t="4946" x="1154113" y="2133600"/>
          <p14:tracePt t="4963" x="1154113" y="2254250"/>
          <p14:tracePt t="4979" x="1154113" y="2322513"/>
          <p14:tracePt t="4996" x="1154113" y="2374900"/>
          <p14:tracePt t="5012" x="1154113" y="2455863"/>
          <p14:tracePt t="5029" x="1168400" y="2522538"/>
          <p14:tracePt t="5046" x="1181100" y="2576513"/>
          <p14:tracePt t="5047" x="1195388" y="2617788"/>
          <p14:tracePt t="5062" x="1208088" y="2670175"/>
          <p14:tracePt t="5079" x="1222375" y="2738438"/>
          <p14:tracePt t="5096" x="1235075" y="2805113"/>
          <p14:tracePt t="5112" x="1249363" y="2832100"/>
          <p14:tracePt t="5129" x="1249363" y="2859088"/>
          <p14:tracePt t="5146" x="1249363" y="2886075"/>
          <p14:tracePt t="5162" x="1262063" y="2898775"/>
          <p14:tracePt t="5179" x="1262063" y="2913063"/>
          <p14:tracePt t="5196" x="1262063" y="2925763"/>
          <p14:tracePt t="5212" x="1262063" y="2938463"/>
          <p14:tracePt t="5236" x="1276350" y="2938463"/>
          <p14:tracePt t="5263" x="1276350" y="2952750"/>
          <p14:tracePt t="5277" x="1289050" y="2952750"/>
          <p14:tracePt t="5341" x="1301750" y="2952750"/>
          <p14:tracePt t="5369" x="1316038" y="2952750"/>
          <p14:tracePt t="5390" x="1328738" y="2952750"/>
          <p14:tracePt t="5410" x="1343025" y="2952750"/>
          <p14:tracePt t="5438" x="1343025" y="2965450"/>
          <p14:tracePt t="5445" x="1355725" y="2965450"/>
          <p14:tracePt t="5466" x="1370013" y="2979738"/>
          <p14:tracePt t="5480" x="1370013" y="2992438"/>
          <p14:tracePt t="5501" x="1382713" y="3006725"/>
          <p14:tracePt t="5515" x="1397000" y="3019425"/>
          <p14:tracePt t="5536" x="1409700" y="3019425"/>
          <p14:tracePt t="5585" x="1423988" y="3019425"/>
          <p14:tracePt t="5612" x="1436688" y="3019425"/>
          <p14:tracePt t="5724" x="1436688" y="3006725"/>
          <p14:tracePt t="5738" x="1436688" y="2992438"/>
          <p14:tracePt t="5745" x="1436688" y="2965450"/>
          <p14:tracePt t="5752" x="1436688" y="2952750"/>
          <p14:tracePt t="5766" x="1436688" y="2938463"/>
          <p14:tracePt t="5779" x="1436688" y="2925763"/>
          <p14:tracePt t="5779" x="1436688" y="2913063"/>
          <p14:tracePt t="5795" x="1436688" y="2898775"/>
          <p14:tracePt t="5812" x="1436688" y="2871788"/>
          <p14:tracePt t="5829" x="1436688" y="2844800"/>
          <p14:tracePt t="5845" x="1436688" y="2832100"/>
          <p14:tracePt t="5862" x="1436688" y="2805113"/>
          <p14:tracePt t="5878" x="1436688" y="2778125"/>
          <p14:tracePt t="5895" x="1436688" y="2765425"/>
          <p14:tracePt t="5912" x="1436688" y="2738438"/>
          <p14:tracePt t="5929" x="1436688" y="2711450"/>
          <p14:tracePt t="5954" x="1436688" y="2697163"/>
          <p14:tracePt t="5968" x="1436688" y="2684463"/>
          <p14:tracePt t="6067" x="1449388" y="2684463"/>
          <p14:tracePt t="6087" x="1449388" y="2697163"/>
          <p14:tracePt t="6101" x="1463675" y="2697163"/>
          <p14:tracePt t="6115" x="1476375" y="2697163"/>
          <p14:tracePt t="6122" x="1476375" y="2711450"/>
          <p14:tracePt t="6128" x="1490663" y="2711450"/>
          <p14:tracePt t="6145" x="1503363" y="2724150"/>
          <p14:tracePt t="6162" x="1503363" y="2751138"/>
          <p14:tracePt t="6178" x="1530350" y="2778125"/>
          <p14:tracePt t="6199" x="1530350" y="2790825"/>
          <p14:tracePt t="6212" x="1544638" y="2805113"/>
          <p14:tracePt t="6228" x="1557338" y="2817813"/>
          <p14:tracePt t="6245" x="1557338" y="2844800"/>
          <p14:tracePt t="6261" x="1571625" y="2859088"/>
          <p14:tracePt t="6262" x="1584325" y="2859088"/>
          <p14:tracePt t="6278" x="1598613" y="2886075"/>
          <p14:tracePt t="6295" x="1611313" y="2898775"/>
          <p14:tracePt t="6311" x="1611313" y="2913063"/>
          <p14:tracePt t="6328" x="1624013" y="2925763"/>
          <p14:tracePt t="6345" x="1638300" y="2938463"/>
          <p14:tracePt t="6361" x="1651000" y="2938463"/>
          <p14:tracePt t="6378" x="1665288" y="2938463"/>
          <p14:tracePt t="6395" x="1665288" y="2952750"/>
          <p14:tracePt t="8649" x="1692275" y="2952750"/>
          <p14:tracePt t="8656" x="1719263" y="2965450"/>
          <p14:tracePt t="8663" x="1731963" y="2965450"/>
          <p14:tracePt t="8677" x="1771650" y="2979738"/>
          <p14:tracePt t="8693" x="1812925" y="2992438"/>
          <p14:tracePt t="8709" x="1852613" y="2992438"/>
          <p14:tracePt t="8726" x="1920875" y="2992438"/>
          <p14:tracePt t="8742" x="1960563" y="2992438"/>
          <p14:tracePt t="8760" x="2000250" y="2992438"/>
          <p14:tracePt t="8760" x="2014538" y="2992438"/>
          <p14:tracePt t="8776" x="2041525" y="2992438"/>
          <p14:tracePt t="8792" x="2054225" y="2992438"/>
          <p14:tracePt t="8810" x="2093913" y="2992438"/>
          <p14:tracePt t="8826" x="2120900" y="2992438"/>
          <p14:tracePt t="8844" x="2135188" y="2992438"/>
          <p14:tracePt t="8859" x="2162175" y="2992438"/>
          <p14:tracePt t="8876" x="2189163" y="2992438"/>
          <p14:tracePt t="8893" x="2201863" y="2992438"/>
          <p14:tracePt t="8909" x="2228850" y="2992438"/>
          <p14:tracePt t="8926" x="2243138" y="2992438"/>
          <p14:tracePt t="8942" x="2255838" y="2992438"/>
          <p14:tracePt t="8959" x="2268538" y="2992438"/>
          <p14:tracePt t="8991" x="2282825" y="2992438"/>
          <p14:tracePt t="9005" x="2295525" y="2992438"/>
          <p14:tracePt t="9019" x="2309813" y="2992438"/>
          <p14:tracePt t="9032" x="2322513" y="3006725"/>
          <p14:tracePt t="9053" x="2336800" y="3006725"/>
          <p14:tracePt t="9074" x="2349500" y="3019425"/>
          <p14:tracePt t="9102" x="2349500" y="3033713"/>
          <p14:tracePt t="9145" x="2349500" y="3046413"/>
          <p14:tracePt t="9200" x="2336800" y="3046413"/>
          <p14:tracePt t="9207" x="2322513" y="3046413"/>
          <p14:tracePt t="9214" x="2309813" y="3046413"/>
          <p14:tracePt t="9226" x="2295525" y="3046413"/>
          <p14:tracePt t="9242" x="2255838" y="3046413"/>
          <p14:tracePt t="9259" x="2216150" y="3046413"/>
          <p14:tracePt t="9276" x="2174875" y="3046413"/>
          <p14:tracePt t="9292" x="2135188" y="3046413"/>
          <p14:tracePt t="9309" x="2108200" y="3046413"/>
          <p14:tracePt t="9326" x="2068513" y="3033713"/>
          <p14:tracePt t="9342" x="2027238" y="3019425"/>
          <p14:tracePt t="9359" x="2000250" y="3006725"/>
          <p14:tracePt t="9376" x="1973263" y="2992438"/>
          <p14:tracePt t="9392" x="1946275" y="2979738"/>
          <p14:tracePt t="9409" x="1920875" y="2979738"/>
          <p14:tracePt t="9410" x="1906588" y="2979738"/>
          <p14:tracePt t="9430" x="1893888" y="2979738"/>
          <p14:tracePt t="9442" x="1879600" y="2979738"/>
          <p14:tracePt t="9459" x="1852613" y="2979738"/>
          <p14:tracePt t="9476" x="1839913" y="2979738"/>
          <p14:tracePt t="9492" x="1825625" y="2979738"/>
          <p14:tracePt t="9633" x="1839913" y="2979738"/>
          <p14:tracePt t="9647" x="1852613" y="2979738"/>
          <p14:tracePt t="9668" x="1866900" y="2979738"/>
          <p14:tracePt t="9682" x="1879600" y="2992438"/>
          <p14:tracePt t="9695" x="1893888" y="2992438"/>
          <p14:tracePt t="9709" x="1906588" y="2992438"/>
          <p14:tracePt t="9717" x="1920875" y="2992438"/>
          <p14:tracePt t="9730" x="1933575" y="2992438"/>
          <p14:tracePt t="9742" x="1946275" y="2992438"/>
          <p14:tracePt t="9759" x="1973263" y="3006725"/>
          <p14:tracePt t="9775" x="1987550" y="3019425"/>
          <p14:tracePt t="9792" x="2014538" y="3019425"/>
          <p14:tracePt t="9808" x="2054225" y="3019425"/>
          <p14:tracePt t="9825" x="2093913" y="3019425"/>
          <p14:tracePt t="9842" x="2147888" y="3019425"/>
          <p14:tracePt t="9859" x="2162175" y="3019425"/>
          <p14:tracePt t="9875" x="2201863" y="3033713"/>
          <p14:tracePt t="9892" x="2255838" y="3046413"/>
          <p14:tracePt t="9908" x="2268538" y="3046413"/>
          <p14:tracePt t="9925" x="2309813" y="3060700"/>
          <p14:tracePt t="9926" x="2322513" y="3060700"/>
          <p14:tracePt t="9941" x="2363788" y="3060700"/>
          <p14:tracePt t="9959" x="2376488" y="3060700"/>
          <p14:tracePt t="9975" x="2430463" y="3060700"/>
          <p14:tracePt t="9992" x="2457450" y="3060700"/>
          <p14:tracePt t="10009" x="2484438" y="3060700"/>
          <p14:tracePt t="10009" x="2511425" y="3060700"/>
          <p14:tracePt t="10025" x="2524125" y="3060700"/>
          <p14:tracePt t="10042" x="2551113" y="3060700"/>
          <p14:tracePt t="10059" x="2590800" y="3060700"/>
          <p14:tracePt t="10075" x="2617788" y="3060700"/>
          <p14:tracePt t="10092" x="2644775" y="3060700"/>
          <p14:tracePt t="10108" x="2659063" y="3073400"/>
          <p14:tracePt t="10125" x="2686050" y="3073400"/>
          <p14:tracePt t="10141" x="2713038" y="3073400"/>
          <p14:tracePt t="10158" x="2738438" y="3073400"/>
          <p14:tracePt t="10177" x="2752725" y="3073400"/>
          <p14:tracePt t="10192" x="2765425" y="3073400"/>
          <p14:tracePt t="10212" x="2779713" y="3073400"/>
          <p14:tracePt t="10225" x="2792413" y="3073400"/>
          <p14:tracePt t="10241" x="2806700" y="3073400"/>
          <p14:tracePt t="10258" x="2819400" y="3073400"/>
          <p14:tracePt t="10275" x="2833688" y="3073400"/>
          <p14:tracePt t="10296" x="2846388" y="3073400"/>
          <p14:tracePt t="10309" x="2860675" y="3073400"/>
          <p14:tracePt t="10325" x="2873375" y="3073400"/>
          <p14:tracePt t="10344" x="2887663" y="3073400"/>
          <p14:tracePt t="10429" x="2887663" y="3060700"/>
          <p14:tracePt t="10435" x="2873375" y="3060700"/>
          <p14:tracePt t="10442" x="2860675" y="3060700"/>
          <p14:tracePt t="10458" x="2833688" y="3060700"/>
          <p14:tracePt t="10475" x="2806700" y="3060700"/>
          <p14:tracePt t="10491" x="2779713" y="3060700"/>
          <p14:tracePt t="10492" x="2752725" y="3060700"/>
          <p14:tracePt t="10508" x="2725738" y="3060700"/>
          <p14:tracePt t="10525" x="2698750" y="3060700"/>
          <p14:tracePt t="10541" x="2659063" y="3060700"/>
          <p14:tracePt t="10558" x="2632075" y="3060700"/>
          <p14:tracePt t="10575" x="2578100" y="3060700"/>
          <p14:tracePt t="10591" x="2551113" y="3060700"/>
          <p14:tracePt t="10608" x="2524125" y="3060700"/>
          <p14:tracePt t="10624" x="2470150" y="3060700"/>
          <p14:tracePt t="10641" x="2430463" y="3060700"/>
          <p14:tracePt t="10658" x="2390775" y="3060700"/>
          <p14:tracePt t="10659" x="2336800" y="3060700"/>
          <p14:tracePt t="10674" x="2282825" y="3060700"/>
          <p14:tracePt t="10692" x="2243138" y="3060700"/>
          <p14:tracePt t="10708" x="2162175" y="3060700"/>
          <p14:tracePt t="10724" x="2120900" y="3060700"/>
          <p14:tracePt t="10741" x="2068513" y="3060700"/>
          <p14:tracePt t="10758" x="2027238" y="3060700"/>
          <p14:tracePt t="10775" x="1987550" y="3060700"/>
          <p14:tracePt t="10791" x="1946275" y="3060700"/>
          <p14:tracePt t="10808" x="1920875" y="3060700"/>
          <p14:tracePt t="10825" x="1893888" y="3060700"/>
          <p14:tracePt t="10841" x="1879600" y="3060700"/>
          <p14:tracePt t="10858" x="1852613" y="3060700"/>
          <p14:tracePt t="10874" x="1825625" y="3060700"/>
          <p14:tracePt t="10891" x="1812925" y="3060700"/>
          <p14:tracePt t="10908" x="1798638" y="3060700"/>
          <p14:tracePt t="10994" x="1812925" y="3060700"/>
          <p14:tracePt t="11008" x="1825625" y="3060700"/>
          <p14:tracePt t="11014" x="1839913" y="3060700"/>
          <p14:tracePt t="11024" x="1852613" y="3060700"/>
          <p14:tracePt t="11041" x="1866900" y="3060700"/>
          <p14:tracePt t="11057" x="1906588" y="3060700"/>
          <p14:tracePt t="11074" x="1946275" y="3060700"/>
          <p14:tracePt t="11091" x="1973263" y="3060700"/>
          <p14:tracePt t="11108" x="2014538" y="3060700"/>
          <p14:tracePt t="11124" x="2054225" y="3060700"/>
          <p14:tracePt t="11141" x="2081213" y="3060700"/>
          <p14:tracePt t="11158" x="2120900" y="3060700"/>
          <p14:tracePt t="11174" x="2162175" y="3060700"/>
          <p14:tracePt t="11175" x="2174875" y="3060700"/>
          <p14:tracePt t="11190" x="2216150" y="3060700"/>
          <p14:tracePt t="11207" x="2255838" y="3060700"/>
          <p14:tracePt t="11224" x="2309813" y="3060700"/>
          <p14:tracePt t="11241" x="2349500" y="3060700"/>
          <p14:tracePt t="11257" x="2403475" y="3060700"/>
          <p14:tracePt t="11274" x="2457450" y="3060700"/>
          <p14:tracePt t="11291" x="2484438" y="3060700"/>
          <p14:tracePt t="11308" x="2538413" y="3060700"/>
          <p14:tracePt t="11324" x="2551113" y="3060700"/>
          <p14:tracePt t="11341" x="2590800" y="3060700"/>
          <p14:tracePt t="11357" x="2632075" y="3060700"/>
          <p14:tracePt t="11377" x="2644775" y="3060700"/>
          <p14:tracePt t="11391" x="2671763" y="3060700"/>
          <p14:tracePt t="11407" x="2686050" y="3060700"/>
          <p14:tracePt t="11426" x="2698750" y="3060700"/>
          <p14:tracePt t="11441" x="2713038" y="3060700"/>
          <p14:tracePt t="11475" x="2725738" y="3060700"/>
          <p14:tracePt t="11831" x="2738438" y="3060700"/>
          <p14:tracePt t="11866" x="2752725" y="3060700"/>
          <p14:tracePt t="11922" x="2765425" y="3060700"/>
          <p14:tracePt t="11957" x="2779713" y="3060700"/>
          <p14:tracePt t="11999" x="2792413" y="3060700"/>
          <p14:tracePt t="12111" x="2806700" y="3060700"/>
          <p14:tracePt t="12166" x="2819400" y="3060700"/>
          <p14:tracePt t="12201" x="2833688" y="3060700"/>
          <p14:tracePt t="12264" x="2833688" y="3046413"/>
          <p14:tracePt t="12334" x="2833688" y="3033713"/>
          <p14:tracePt t="12871" x="2873375" y="3033713"/>
          <p14:tracePt t="12878" x="2940050" y="3033713"/>
          <p14:tracePt t="12889" x="2994025" y="3033713"/>
          <p14:tracePt t="12906" x="3195638" y="3033713"/>
          <p14:tracePt t="12922" x="3316288" y="3033713"/>
          <p14:tracePt t="12939" x="3397250" y="3033713"/>
          <p14:tracePt t="12956" x="3517900" y="3033713"/>
          <p14:tracePt t="12973" x="3584575" y="3033713"/>
          <p14:tracePt t="12990" x="3679825" y="3033713"/>
          <p14:tracePt t="13006" x="3746500" y="3033713"/>
          <p14:tracePt t="13022" x="3786188" y="3019425"/>
          <p14:tracePt t="13039" x="3840163" y="3019425"/>
          <p14:tracePt t="13056" x="3867150" y="3019425"/>
          <p14:tracePt t="13073" x="3879850" y="3019425"/>
          <p14:tracePt t="13073" x="3894138" y="3019425"/>
          <p14:tracePt t="13089" x="3906838" y="3019425"/>
          <p14:tracePt t="13106" x="3933825" y="3019425"/>
          <p14:tracePt t="13123" x="3948113" y="3019425"/>
          <p14:tracePt t="13139" x="3960813" y="3033713"/>
          <p14:tracePt t="13156" x="3975100" y="3046413"/>
          <p14:tracePt t="13172" x="3987800" y="3060700"/>
          <p14:tracePt t="13213" x="4002088" y="3060700"/>
          <p14:tracePt t="13234" x="4014788" y="3060700"/>
          <p14:tracePt t="13248" x="4027488" y="3060700"/>
          <p14:tracePt t="13262" x="4041775" y="3060700"/>
          <p14:tracePt t="13283" x="4054475" y="3060700"/>
          <p14:tracePt t="13311" x="4068763" y="3060700"/>
          <p14:tracePt t="13430" x="4081463" y="3060700"/>
          <p14:tracePt t="13450" x="4095750" y="3060700"/>
          <p14:tracePt t="13506" x="4108450" y="3060700"/>
          <p14:tracePt t="13597" x="4122738" y="3060700"/>
          <p14:tracePt t="13611" x="4135438" y="3060700"/>
          <p14:tracePt t="13646" x="4149725" y="3060700"/>
          <p14:tracePt t="13652" x="4162425" y="3060700"/>
          <p14:tracePt t="13667" x="4175125" y="3060700"/>
          <p14:tracePt t="13673" x="4189413" y="3060700"/>
          <p14:tracePt t="13688" x="4229100" y="3060700"/>
          <p14:tracePt t="13706" x="4243388" y="3060700"/>
          <p14:tracePt t="13722" x="4310063" y="3060700"/>
          <p14:tracePt t="13739" x="4364038" y="3060700"/>
          <p14:tracePt t="13755" x="4430713" y="3073400"/>
          <p14:tracePt t="13772" x="4524375" y="3086100"/>
          <p14:tracePt t="13789" x="4619625" y="3100388"/>
          <p14:tracePt t="13806" x="4686300" y="3100388"/>
          <p14:tracePt t="13806" x="4713288" y="3100388"/>
          <p14:tracePt t="13822" x="4779963" y="3100388"/>
          <p14:tracePt t="13838" x="4846638" y="3100388"/>
          <p14:tracePt t="13856" x="4941888" y="3100388"/>
          <p14:tracePt t="13872" x="4981575" y="3100388"/>
          <p14:tracePt t="13889" x="5008563" y="3100388"/>
          <p14:tracePt t="13890" x="5021263" y="3100388"/>
          <p14:tracePt t="13905" x="5048250" y="3100388"/>
          <p14:tracePt t="13922" x="5075238" y="3100388"/>
          <p14:tracePt t="13939" x="5102225" y="3100388"/>
          <p14:tracePt t="13955" x="5129213" y="3100388"/>
          <p14:tracePt t="13972" x="5141913" y="3100388"/>
          <p14:tracePt t="13988" x="5156200" y="3100388"/>
          <p14:tracePt t="14043" x="5141913" y="3100388"/>
          <p14:tracePt t="14050" x="5129213" y="3100388"/>
          <p14:tracePt t="14057" x="5116513" y="3100388"/>
          <p14:tracePt t="14071" x="5075238" y="3100388"/>
          <p14:tracePt t="14088" x="5048250" y="3100388"/>
          <p14:tracePt t="14105" x="4994275" y="3100388"/>
          <p14:tracePt t="14106" x="4954588" y="3100388"/>
          <p14:tracePt t="14121" x="4900613" y="3100388"/>
          <p14:tracePt t="14138" x="4833938" y="3100388"/>
          <p14:tracePt t="14155" x="4725988" y="3100388"/>
          <p14:tracePt t="14172" x="4646613" y="3100388"/>
          <p14:tracePt t="14188" x="4578350" y="3100388"/>
          <p14:tracePt t="14205" x="4484688" y="3100388"/>
          <p14:tracePt t="14222" x="4418013" y="3100388"/>
          <p14:tracePt t="14239" x="4337050" y="3100388"/>
          <p14:tracePt t="14255" x="4270375" y="3100388"/>
          <p14:tracePt t="14272" x="4216400" y="3100388"/>
          <p14:tracePt t="14288" x="4122738" y="3100388"/>
          <p14:tracePt t="14305" x="4095750" y="3100388"/>
          <p14:tracePt t="14321" x="4054475" y="3100388"/>
          <p14:tracePt t="14322" x="4027488" y="3100388"/>
          <p14:tracePt t="14338" x="3975100" y="3100388"/>
          <p14:tracePt t="14355" x="3948113" y="3100388"/>
          <p14:tracePt t="14372" x="3906838" y="3100388"/>
          <p14:tracePt t="14372" x="3879850" y="3100388"/>
          <p14:tracePt t="14388" x="3840163" y="3100388"/>
          <p14:tracePt t="14405" x="3800475" y="3100388"/>
          <p14:tracePt t="14406" x="3786188" y="3100388"/>
          <p14:tracePt t="14421" x="3746500" y="3100388"/>
          <p14:tracePt t="14438" x="3705225" y="3100388"/>
          <p14:tracePt t="14455" x="3679825" y="3100388"/>
          <p14:tracePt t="14471" x="3638550" y="3100388"/>
          <p14:tracePt t="14488" x="3611563" y="3100388"/>
          <p14:tracePt t="14505" x="3584575" y="3100388"/>
          <p14:tracePt t="14521" x="3571875" y="3100388"/>
          <p14:tracePt t="14538" x="3557588" y="3100388"/>
          <p14:tracePt t="14609" x="3571875" y="3100388"/>
          <p14:tracePt t="14616" x="3584575" y="3100388"/>
          <p14:tracePt t="14622" x="3598863" y="3100388"/>
          <p14:tracePt t="14643" x="3625850" y="3100388"/>
          <p14:tracePt t="14654" x="3638550" y="3100388"/>
          <p14:tracePt t="14671" x="3692525" y="3100388"/>
          <p14:tracePt t="14688" x="3719513" y="3100388"/>
          <p14:tracePt t="14704" x="3773488" y="3100388"/>
          <p14:tracePt t="14721" x="3867150" y="3100388"/>
          <p14:tracePt t="14738" x="3933825" y="3100388"/>
          <p14:tracePt t="14755" x="4014788" y="3100388"/>
          <p14:tracePt t="14755" x="4027488" y="3100388"/>
          <p14:tracePt t="14771" x="4122738" y="3100388"/>
          <p14:tracePt t="14788" x="4229100" y="3100388"/>
          <p14:tracePt t="14805" x="4403725" y="3113088"/>
          <p14:tracePt t="14821" x="4551363" y="3140075"/>
          <p14:tracePt t="14838" x="4713288" y="3140075"/>
          <p14:tracePt t="14839" x="4779963" y="3140075"/>
          <p14:tracePt t="14854" x="4914900" y="3154363"/>
          <p14:tracePt t="14871" x="5035550" y="3167063"/>
          <p14:tracePt t="14888" x="5210175" y="3208338"/>
          <p14:tracePt t="14905" x="5330825" y="3221038"/>
          <p14:tracePt t="14921" x="5478463" y="3248025"/>
          <p14:tracePt t="14937" x="5680075" y="3260725"/>
          <p14:tracePt t="14954" x="5800725" y="3275013"/>
          <p14:tracePt t="14971" x="6002338" y="3275013"/>
          <p14:tracePt t="14987" x="6122988" y="3275013"/>
          <p14:tracePt t="15004" x="6270625" y="3275013"/>
          <p14:tracePt t="15021" x="6445250" y="3260725"/>
          <p14:tracePt t="15038" x="6553200" y="3233738"/>
          <p14:tracePt t="15054" x="6619875" y="3221038"/>
          <p14:tracePt t="15055" x="6659563" y="3221038"/>
          <p14:tracePt t="15071" x="6686550" y="3221038"/>
          <p14:tracePt t="15087" x="6713538" y="3208338"/>
          <p14:tracePt t="15105" x="6740525" y="3194050"/>
          <p14:tracePt t="15121" x="6753225" y="3181350"/>
          <p14:tracePt t="15138" x="6753225" y="3167063"/>
          <p14:tracePt t="15139" x="6767513" y="3167063"/>
          <p14:tracePt t="15154" x="6780213" y="3154363"/>
          <p14:tracePt t="15171" x="6780213" y="3140075"/>
          <p14:tracePt t="15188" x="6807200" y="3113088"/>
          <p14:tracePt t="15204" x="6821488" y="3100388"/>
          <p14:tracePt t="15221" x="6834188" y="3086100"/>
          <p14:tracePt t="15237" x="6861175" y="3073400"/>
          <p14:tracePt t="15254" x="6875463" y="3073400"/>
          <p14:tracePt t="15271" x="6888163" y="3060700"/>
          <p14:tracePt t="15292" x="6900863" y="3060700"/>
          <p14:tracePt t="15306" x="6915150" y="3060700"/>
          <p14:tracePt t="15328" x="6927850" y="3060700"/>
          <p14:tracePt t="15341" x="6942138" y="3060700"/>
          <p14:tracePt t="15453" x="6927850" y="3060700"/>
          <p14:tracePt t="17710" x="6954838" y="3060700"/>
          <p14:tracePt t="17717" x="6981825" y="3033713"/>
          <p14:tracePt t="17724" x="6996113" y="3033713"/>
          <p14:tracePt t="17735" x="7023100" y="3033713"/>
          <p14:tracePt t="17752" x="7102475" y="3019425"/>
          <p14:tracePt t="17769" x="7129463" y="3006725"/>
          <p14:tracePt t="17785" x="7156450" y="3006725"/>
          <p14:tracePt t="17802" x="7197725" y="2979738"/>
          <p14:tracePt t="17819" x="7210425" y="2965450"/>
          <p14:tracePt t="17835" x="7223125" y="2965450"/>
          <p14:tracePt t="17836" x="7223125" y="2952750"/>
          <p14:tracePt t="17852" x="7237413" y="2938463"/>
          <p14:tracePt t="17869" x="7250113" y="2938463"/>
          <p14:tracePt t="17885" x="7264400" y="2925763"/>
          <p14:tracePt t="17902" x="7277100" y="2913063"/>
          <p14:tracePt t="17919" x="7277100" y="2898775"/>
          <p14:tracePt t="17935" x="7291388" y="2886075"/>
          <p14:tracePt t="17952" x="7291388" y="2871788"/>
          <p14:tracePt t="18031" x="7277100" y="2871788"/>
          <p14:tracePt t="18052" x="7264400" y="2871788"/>
          <p14:tracePt t="18066" x="7250113" y="2871788"/>
          <p14:tracePt t="18080" x="7237413" y="2871788"/>
          <p14:tracePt t="18101" x="7223125" y="2871788"/>
          <p14:tracePt t="18115" x="7223125" y="2886075"/>
          <p14:tracePt t="18129" x="7210425" y="2886075"/>
          <p14:tracePt t="18136" x="7210425" y="2898775"/>
          <p14:tracePt t="18151" x="7197725" y="2913063"/>
          <p14:tracePt t="18168" x="7183438" y="2925763"/>
          <p14:tracePt t="18185" x="7170738" y="2925763"/>
          <p14:tracePt t="18202" x="7170738" y="2938463"/>
          <p14:tracePt t="18218" x="7170738" y="2952750"/>
          <p14:tracePt t="18235" x="7170738" y="2965450"/>
          <p14:tracePt t="18251" x="7170738" y="2979738"/>
          <p14:tracePt t="18269" x="7170738" y="2992438"/>
          <p14:tracePt t="18285" x="7183438" y="2992438"/>
          <p14:tracePt t="18301" x="7197725" y="2992438"/>
          <p14:tracePt t="18318" x="7210425" y="2992438"/>
          <p14:tracePt t="18335" x="7223125" y="2992438"/>
          <p14:tracePt t="18352" x="7237413" y="3006725"/>
          <p14:tracePt t="18352" x="7250113" y="3006725"/>
          <p14:tracePt t="18368" x="7277100" y="3006725"/>
          <p14:tracePt t="18385" x="7277100" y="3019425"/>
          <p14:tracePt t="18401" x="7331075" y="3033713"/>
          <p14:tracePt t="18418" x="7358063" y="3046413"/>
          <p14:tracePt t="18435" x="7385050" y="3046413"/>
          <p14:tracePt t="18451" x="7439025" y="3046413"/>
          <p14:tracePt t="18468" x="7466013" y="3046413"/>
          <p14:tracePt t="18485" x="7505700" y="3046413"/>
          <p14:tracePt t="18501" x="7545388" y="3046413"/>
          <p14:tracePt t="18518" x="7572375" y="3046413"/>
          <p14:tracePt t="18535" x="7613650" y="3046413"/>
          <p14:tracePt t="18551" x="7653338" y="3046413"/>
          <p14:tracePt t="18568" x="7680325" y="3046413"/>
          <p14:tracePt t="18585" x="7720013" y="3046413"/>
          <p14:tracePt t="18601" x="7761288" y="3046413"/>
          <p14:tracePt t="18618" x="7788275" y="3046413"/>
          <p14:tracePt t="18634" x="7827963" y="3046413"/>
          <p14:tracePt t="18651" x="7854950" y="3046413"/>
          <p14:tracePt t="18668" x="7894638" y="3046413"/>
          <p14:tracePt t="18685" x="7921625" y="3046413"/>
          <p14:tracePt t="18701" x="7948613" y="3046413"/>
          <p14:tracePt t="18718" x="7962900" y="3046413"/>
          <p14:tracePt t="18735" x="7989888" y="3046413"/>
          <p14:tracePt t="18751" x="8016875" y="3046413"/>
          <p14:tracePt t="18768" x="8042275" y="3046413"/>
          <p14:tracePt t="18785" x="8069263" y="3046413"/>
          <p14:tracePt t="18801" x="8083550" y="3046413"/>
          <p14:tracePt t="18820" x="8096250" y="3046413"/>
          <p14:tracePt t="18835" x="8110538" y="3046413"/>
          <p14:tracePt t="18855" x="8123238" y="3046413"/>
          <p14:tracePt t="18994" x="8123238" y="3033713"/>
          <p14:tracePt t="19016" x="8123238" y="3019425"/>
          <p14:tracePt t="19030" x="8110538" y="3019425"/>
          <p14:tracePt t="19043" x="8096250" y="3019425"/>
          <p14:tracePt t="19051" x="8083550" y="3019425"/>
          <p14:tracePt t="19068" x="8056563" y="3019425"/>
          <p14:tracePt t="19084" x="8029575" y="3019425"/>
          <p14:tracePt t="19085" x="8016875" y="3019425"/>
          <p14:tracePt t="19101" x="7989888" y="3019425"/>
          <p14:tracePt t="19118" x="7948613" y="3019425"/>
          <p14:tracePt t="19134" x="7921625" y="3019425"/>
          <p14:tracePt t="19151" x="7894638" y="3033713"/>
          <p14:tracePt t="19168" x="7881938" y="3033713"/>
          <p14:tracePt t="19169" x="7867650" y="3046413"/>
          <p14:tracePt t="19184" x="7854950" y="3046413"/>
          <p14:tracePt t="19201" x="7827963" y="3046413"/>
          <p14:tracePt t="19218" x="7788275" y="3046413"/>
          <p14:tracePt t="19234" x="7761288" y="3060700"/>
          <p14:tracePt t="19251" x="7720013" y="3073400"/>
          <p14:tracePt t="19268" x="7653338" y="3086100"/>
          <p14:tracePt t="19284" x="7626350" y="3100388"/>
          <p14:tracePt t="19300" x="7572375" y="3113088"/>
          <p14:tracePt t="19301" x="7559675" y="3113088"/>
          <p14:tracePt t="19317" x="7505700" y="3127375"/>
          <p14:tracePt t="19334" x="7466013" y="3127375"/>
          <p14:tracePt t="19351" x="7424738" y="3127375"/>
          <p14:tracePt t="19367" x="7412038" y="3127375"/>
          <p14:tracePt t="19384" x="7385050" y="3127375"/>
          <p14:tracePt t="19401" x="7358063" y="3127375"/>
          <p14:tracePt t="19420" x="7345363" y="3127375"/>
          <p14:tracePt t="19434" x="7331075" y="3113088"/>
          <p14:tracePt t="19451" x="7318375" y="3100388"/>
          <p14:tracePt t="19469" x="7304088" y="3100388"/>
          <p14:tracePt t="19484" x="7304088" y="3086100"/>
          <p14:tracePt t="19501" x="7304088" y="3073400"/>
          <p14:tracePt t="19539" x="7304088" y="3060700"/>
          <p14:tracePt t="19560" x="7304088" y="3046413"/>
          <p14:tracePt t="19581" x="7304088" y="3033713"/>
          <p14:tracePt t="19595" x="7304088" y="3019425"/>
          <p14:tracePt t="19630" x="7318375" y="3019425"/>
          <p14:tracePt t="19650" x="7331075" y="3019425"/>
          <p14:tracePt t="19665" x="7345363" y="3019425"/>
          <p14:tracePt t="19707" x="7358063" y="3019425"/>
          <p14:tracePt t="19720" x="7372350" y="3019425"/>
          <p14:tracePt t="19741" x="7385050" y="3019425"/>
          <p14:tracePt t="19755" x="7397750" y="3019425"/>
          <p14:tracePt t="19769" x="7412038" y="3019425"/>
          <p14:tracePt t="19790" x="7424738" y="3019425"/>
          <p14:tracePt t="19825" x="7439025" y="3019425"/>
          <p14:tracePt t="19839" x="7451725" y="3019425"/>
          <p14:tracePt t="19853" x="7466013" y="3019425"/>
          <p14:tracePt t="19874" x="7478713" y="3019425"/>
          <p14:tracePt t="19888" x="7493000" y="3019425"/>
          <p14:tracePt t="19902" x="7505700" y="3019425"/>
          <p14:tracePt t="19937" x="7519988" y="3019425"/>
          <p14:tracePt t="19951" x="7532688" y="3019425"/>
          <p14:tracePt t="20034" x="7545388" y="3019425"/>
          <p14:tracePt t="20055" x="7559675" y="3019425"/>
          <p14:tracePt t="20083" x="7572375" y="3019425"/>
          <p14:tracePt t="20118" x="7586663" y="3019425"/>
          <p14:tracePt t="20139" x="7599363" y="3019425"/>
          <p14:tracePt t="20153" x="7613650" y="3019425"/>
          <p14:tracePt t="20167" x="7626350" y="3019425"/>
          <p14:tracePt t="20188" x="7640638" y="3019425"/>
          <p14:tracePt t="20195" x="7653338" y="3019425"/>
          <p14:tracePt t="20216" x="7667625" y="3019425"/>
          <p14:tracePt t="20222" x="7680325" y="3019425"/>
          <p14:tracePt t="20236" x="7694613" y="3019425"/>
          <p14:tracePt t="20250" x="7707313" y="3006725"/>
          <p14:tracePt t="20250" x="7720013" y="3006725"/>
          <p14:tracePt t="20267" x="7734300" y="3006725"/>
          <p14:tracePt t="20285" x="7747000" y="3006725"/>
          <p14:tracePt t="20300" x="7761288" y="3006725"/>
          <p14:tracePt t="20316" x="7773988" y="3006725"/>
          <p14:tracePt t="20333" x="7788275" y="3006725"/>
          <p14:tracePt t="20349" x="7800975" y="3006725"/>
          <p14:tracePt t="20367" x="7815263" y="3006725"/>
          <p14:tracePt t="20397" x="7827963" y="3006725"/>
          <p14:tracePt t="20418" x="7842250" y="3006725"/>
          <p14:tracePt t="20481" x="7854950" y="3006725"/>
          <p14:tracePt t="20523" x="7867650" y="3006725"/>
          <p14:tracePt t="21561" x="7854950" y="3006725"/>
          <p14:tracePt t="21567" x="7815263" y="3006725"/>
          <p14:tracePt t="21574" x="7773988" y="3006725"/>
          <p14:tracePt t="21582" x="7720013" y="3006725"/>
          <p14:tracePt t="21599" x="7626350" y="3006725"/>
          <p14:tracePt t="21616" x="7519988" y="2992438"/>
          <p14:tracePt t="21616" x="7478713" y="2992438"/>
          <p14:tracePt t="21632" x="7358063" y="2992438"/>
          <p14:tracePt t="21649" x="7264400" y="2992438"/>
          <p14:tracePt t="21666" x="7116763" y="2992438"/>
          <p14:tracePt t="21682" x="7035800" y="2992438"/>
          <p14:tracePt t="21699" x="6969125" y="2992438"/>
          <p14:tracePt t="21700" x="6954838" y="2979738"/>
          <p14:tracePt t="21715" x="6900863" y="2979738"/>
          <p14:tracePt t="21732" x="6888163" y="2979738"/>
          <p14:tracePt t="21749" x="6848475" y="2979738"/>
          <p14:tracePt t="21766" x="6821488" y="2979738"/>
          <p14:tracePt t="21782" x="6807200" y="2979738"/>
          <p14:tracePt t="21799" x="6807200" y="2965450"/>
          <p14:tracePt t="21931" x="6821488" y="2965450"/>
          <p14:tracePt t="21945" x="6834188" y="2965450"/>
          <p14:tracePt t="21958" x="6848475" y="2965450"/>
          <p14:tracePt t="21979" x="6861175" y="2965450"/>
          <p14:tracePt t="21993" x="6875463" y="2965450"/>
          <p14:tracePt t="22007" x="6875463" y="2979738"/>
          <p14:tracePt t="22015" x="6888163" y="2979738"/>
          <p14:tracePt t="22032" x="6900863" y="2979738"/>
          <p14:tracePt t="22049" x="6942138" y="2979738"/>
          <p14:tracePt t="22065" x="6954838" y="2979738"/>
          <p14:tracePt t="22082" x="6969125" y="2979738"/>
          <p14:tracePt t="22099" x="6996113" y="2979738"/>
          <p14:tracePt t="22115" x="7008813" y="2979738"/>
          <p14:tracePt t="22131" x="7023100" y="2979738"/>
          <p14:tracePt t="22154" x="7023100" y="2992438"/>
          <p14:tracePt t="22165" x="7035800" y="2992438"/>
          <p14:tracePt t="22182" x="7062788" y="3006725"/>
          <p14:tracePt t="22182" x="7062788" y="3019425"/>
          <p14:tracePt t="22198" x="7075488" y="3019425"/>
          <p14:tracePt t="22215" x="7089775" y="3033713"/>
          <p14:tracePt t="22232" x="7102475" y="3060700"/>
          <p14:tracePt t="22265" x="7102475" y="3073400"/>
          <p14:tracePt t="22279" x="7102475" y="3086100"/>
          <p14:tracePt t="22286" x="7102475" y="3100388"/>
          <p14:tracePt t="22298" x="7102475" y="3113088"/>
          <p14:tracePt t="22315" x="7102475" y="3140075"/>
          <p14:tracePt t="22332" x="7102475" y="3154363"/>
          <p14:tracePt t="22349" x="7102475" y="3194050"/>
          <p14:tracePt t="22365" x="7102475" y="3221038"/>
          <p14:tracePt t="22384" x="7102475" y="3233738"/>
          <p14:tracePt t="22398" x="7102475" y="3260725"/>
          <p14:tracePt t="22414" x="7102475" y="3287713"/>
          <p14:tracePt t="22431" x="7116763" y="3302000"/>
          <p14:tracePt t="22448" x="7156450" y="3355975"/>
          <p14:tracePt t="22465" x="7170738" y="3381375"/>
          <p14:tracePt t="22482" x="7197725" y="3408363"/>
          <p14:tracePt t="22498" x="7210425" y="3435350"/>
          <p14:tracePt t="22515" x="7223125" y="3462338"/>
          <p14:tracePt t="22531" x="7237413" y="3476625"/>
          <p14:tracePt t="22548" x="7264400" y="3489325"/>
          <p14:tracePt t="22565" x="7264400" y="3502025"/>
          <p14:tracePt t="22566" x="7277100" y="3502025"/>
          <p14:tracePt t="22581" x="7277100" y="3516313"/>
          <p14:tracePt t="22598" x="7291388" y="3529013"/>
          <p14:tracePt t="22615" x="7304088" y="3543300"/>
          <p14:tracePt t="22631" x="7318375" y="3556000"/>
          <p14:tracePt t="22648" x="7331075" y="3556000"/>
          <p14:tracePt t="22664" x="7345363" y="3556000"/>
          <p14:tracePt t="22681" x="7358063" y="3556000"/>
          <p14:tracePt t="22712" x="7372350" y="3556000"/>
          <p14:tracePt t="22726" x="7385050" y="3556000"/>
          <p14:tracePt t="22747" x="7397750" y="3556000"/>
          <p14:tracePt t="22761" x="7412038" y="3556000"/>
          <p14:tracePt t="22775" x="7424738" y="3556000"/>
          <p14:tracePt t="22810" x="7439025" y="3556000"/>
          <p14:tracePt t="22824" x="7451725" y="3556000"/>
          <p14:tracePt t="22845" x="7466013" y="3556000"/>
          <p14:tracePt t="22859" x="7478713" y="3556000"/>
          <p14:tracePt t="22872" x="7493000" y="3556000"/>
          <p14:tracePt t="22893" x="7505700" y="3556000"/>
          <p14:tracePt t="22928" x="7519988" y="3556000"/>
          <p14:tracePt t="22942" x="7532688" y="3556000"/>
          <p14:tracePt t="22949" x="7545388" y="3543300"/>
          <p14:tracePt t="22964" x="7559675" y="3543300"/>
          <p14:tracePt t="22981" x="7572375" y="3543300"/>
          <p14:tracePt t="22998" x="7599363" y="3543300"/>
          <p14:tracePt t="23014" x="7613650" y="3543300"/>
          <p14:tracePt t="23031" x="7640638" y="3543300"/>
          <p14:tracePt t="23048" x="7667625" y="3543300"/>
          <p14:tracePt t="23068" x="7680325" y="3543300"/>
          <p14:tracePt t="23081" x="7694613" y="3543300"/>
          <p14:tracePt t="23082" x="7694613" y="3529013"/>
          <p14:tracePt t="23097" x="7707313" y="3529013"/>
          <p14:tracePt t="23114" x="7720013" y="3529013"/>
          <p14:tracePt t="23131" x="7734300" y="3529013"/>
          <p14:tracePt t="23148" x="7747000" y="3529013"/>
          <p14:tracePt t="23164" x="7747000" y="3516313"/>
          <p14:tracePt t="23193" x="7747000" y="3502025"/>
          <p14:tracePt t="23515" x="7734300" y="3502025"/>
          <p14:tracePt t="23521" x="7720013" y="3502025"/>
          <p14:tracePt t="23535" x="7707313" y="3502025"/>
          <p14:tracePt t="23549" x="7694613" y="3502025"/>
          <p14:tracePt t="23564" x="7680325" y="3502025"/>
          <p14:tracePt t="23598" x="7667625" y="3502025"/>
          <p14:tracePt t="23605" x="7653338" y="3502025"/>
          <p14:tracePt t="23613" x="7640638" y="3502025"/>
          <p14:tracePt t="23630" x="7613650" y="3502025"/>
          <p14:tracePt t="23648" x="7599363" y="3502025"/>
          <p14:tracePt t="23664" x="7572375" y="3502025"/>
          <p14:tracePt t="23681" x="7545388" y="3502025"/>
          <p14:tracePt t="23697" x="7519988" y="3502025"/>
          <p14:tracePt t="23714" x="7478713" y="3502025"/>
          <p14:tracePt t="23731" x="7451725" y="3502025"/>
          <p14:tracePt t="23731" x="7439025" y="3502025"/>
          <p14:tracePt t="23747" x="7424738" y="3502025"/>
          <p14:tracePt t="23764" x="7412038" y="3502025"/>
          <p14:tracePt t="23780" x="7372350" y="3489325"/>
          <p14:tracePt t="23797" x="7358063" y="3489325"/>
          <p14:tracePt t="23822" x="7345363" y="3489325"/>
          <p14:tracePt t="23836" x="7331075" y="3489325"/>
          <p14:tracePt t="23857" x="7318375" y="3489325"/>
          <p14:tracePt t="23870" x="7304088" y="3489325"/>
          <p14:tracePt t="23891" x="7291388" y="3489325"/>
          <p14:tracePt t="23933" x="7277100" y="3489325"/>
          <p14:tracePt t="24011" x="7277100" y="3476625"/>
          <p14:tracePt t="24031" x="7277100" y="3462338"/>
          <p14:tracePt t="24045" x="7277100" y="3449638"/>
          <p14:tracePt t="24059" x="7291388" y="3435350"/>
          <p14:tracePt t="24066" x="7304088" y="3435350"/>
          <p14:tracePt t="24080" x="7318375" y="3435350"/>
          <p14:tracePt t="24081" x="7318375" y="3422650"/>
          <p14:tracePt t="24097" x="7345363" y="3422650"/>
          <p14:tracePt t="24113" x="7358063" y="3422650"/>
          <p14:tracePt t="24130" x="7385050" y="3422650"/>
          <p14:tracePt t="24147" x="7412038" y="3422650"/>
          <p14:tracePt t="24163" x="7439025" y="3408363"/>
          <p14:tracePt t="24180" x="7451725" y="3408363"/>
          <p14:tracePt t="24196" x="7478713" y="3408363"/>
          <p14:tracePt t="24213" x="7505700" y="3395663"/>
          <p14:tracePt t="24230" x="7532688" y="3395663"/>
          <p14:tracePt t="24247" x="7559675" y="3395663"/>
          <p14:tracePt t="24263" x="7586663" y="3395663"/>
          <p14:tracePt t="24289" x="7599363" y="3395663"/>
          <p14:tracePt t="24310" x="7613650" y="3395663"/>
          <p14:tracePt t="24324" x="7626350" y="3395663"/>
          <p14:tracePt t="24338" x="7640638" y="3395663"/>
          <p14:tracePt t="24359" x="7653338" y="3395663"/>
          <p14:tracePt t="24415" x="7667625" y="3395663"/>
          <p14:tracePt t="24436" x="7667625" y="3408363"/>
          <p14:tracePt t="24471" x="7680325" y="3408363"/>
          <p14:tracePt t="24485" x="7680325" y="3422650"/>
          <p14:tracePt t="24498" x="7694613" y="3422650"/>
          <p14:tracePt t="24534" x="7707313" y="3422650"/>
          <p14:tracePt t="24540" x="7707313" y="3435350"/>
          <p14:tracePt t="24561" x="7707313" y="3449638"/>
          <p14:tracePt t="24576" x="7707313" y="3462338"/>
          <p14:tracePt t="24596" x="7707313" y="3476625"/>
          <p14:tracePt t="25100" x="7694613" y="3476625"/>
          <p14:tracePt t="25107" x="7667625" y="3476625"/>
          <p14:tracePt t="25113" x="7626350" y="3476625"/>
          <p14:tracePt t="25129" x="7545388" y="3476625"/>
          <p14:tracePt t="25146" x="7424738" y="3476625"/>
          <p14:tracePt t="25163" x="7304088" y="3476625"/>
          <p14:tracePt t="25163" x="7264400" y="3476625"/>
          <p14:tracePt t="25179" x="7156450" y="3476625"/>
          <p14:tracePt t="25196" x="7075488" y="3476625"/>
          <p14:tracePt t="25212" x="6927850" y="3476625"/>
          <p14:tracePt t="25229" x="6834188" y="3476625"/>
          <p14:tracePt t="25246" x="6700838" y="3449638"/>
          <p14:tracePt t="25262" x="6632575" y="3435350"/>
          <p14:tracePt t="25279" x="6578600" y="3422650"/>
          <p14:tracePt t="25296" x="6538913" y="3395663"/>
          <p14:tracePt t="25312" x="6511925" y="3395663"/>
          <p14:tracePt t="25330" x="6484938" y="3395663"/>
          <p14:tracePt t="25346" x="6457950" y="3395663"/>
          <p14:tracePt t="25372" x="6445250" y="3395663"/>
          <p14:tracePt t="25456" x="6457950" y="3395663"/>
          <p14:tracePt t="25470" x="6472238" y="3395663"/>
          <p14:tracePt t="25484" x="6484938" y="3395663"/>
          <p14:tracePt t="25490" x="6499225" y="3395663"/>
          <p14:tracePt t="25497" x="6511925" y="3395663"/>
          <p14:tracePt t="25512" x="6526213" y="3395663"/>
          <p14:tracePt t="25529" x="6553200" y="3395663"/>
          <p14:tracePt t="25546" x="6578600" y="3395663"/>
          <p14:tracePt t="25546" x="6592888" y="3395663"/>
          <p14:tracePt t="25562" x="6619875" y="3395663"/>
          <p14:tracePt t="25579" x="6659563" y="3395663"/>
          <p14:tracePt t="25596" x="6753225" y="3395663"/>
          <p14:tracePt t="25612" x="6807200" y="3395663"/>
          <p14:tracePt t="25629" x="6861175" y="3395663"/>
          <p14:tracePt t="25630" x="6900863" y="3408363"/>
          <p14:tracePt t="25645" x="6969125" y="3422650"/>
          <p14:tracePt t="25662" x="7062788" y="3449638"/>
          <p14:tracePt t="25679" x="7183438" y="3462338"/>
          <p14:tracePt t="25696" x="7237413" y="3476625"/>
          <p14:tracePt t="25712" x="7304088" y="3476625"/>
          <p14:tracePt t="25729" x="7372350" y="3476625"/>
          <p14:tracePt t="25746" x="7412038" y="3476625"/>
          <p14:tracePt t="25762" x="7466013" y="3476625"/>
          <p14:tracePt t="25779" x="7505700" y="3476625"/>
          <p14:tracePt t="25796" x="7532688" y="3476625"/>
          <p14:tracePt t="25812" x="7572375" y="3476625"/>
          <p14:tracePt t="25829" x="7599363" y="3476625"/>
          <p14:tracePt t="25846" x="7626350" y="3476625"/>
          <p14:tracePt t="25862" x="7653338" y="3476625"/>
          <p14:tracePt t="25879" x="7680325" y="3476625"/>
          <p14:tracePt t="25895" x="7707313" y="3476625"/>
          <p14:tracePt t="25912" x="7720013" y="3476625"/>
          <p14:tracePt t="25928" x="7747000" y="3476625"/>
          <p14:tracePt t="25945" x="7761288" y="3476625"/>
          <p14:tracePt t="25962" x="7773988" y="3476625"/>
          <p14:tracePt t="25979" x="7788275" y="3476625"/>
          <p14:tracePt t="26293" x="7788275" y="3489325"/>
          <p14:tracePt t="26628" x="7815263" y="3489325"/>
          <p14:tracePt t="26635" x="7854950" y="3489325"/>
          <p14:tracePt t="26644" x="7908925" y="3476625"/>
          <p14:tracePt t="26661" x="8002588" y="3476625"/>
          <p14:tracePt t="26678" x="8150225" y="3476625"/>
          <p14:tracePt t="26695" x="8258175" y="3489325"/>
          <p14:tracePt t="26711" x="8378825" y="3489325"/>
          <p14:tracePt t="26728" x="8418513" y="3489325"/>
          <p14:tracePt t="26745" x="8459788" y="3489325"/>
          <p14:tracePt t="26761" x="8499475" y="3489325"/>
          <p14:tracePt t="26778" x="8512175" y="3489325"/>
          <p14:tracePt t="26795" x="8526463" y="3489325"/>
          <p14:tracePt t="26811" x="8539163" y="3489325"/>
          <p14:tracePt t="26828" x="8553450" y="3489325"/>
          <p14:tracePt t="26886" x="8539163" y="3489325"/>
          <p14:tracePt t="26900" x="8526463" y="3489325"/>
          <p14:tracePt t="26921" x="8512175" y="3489325"/>
          <p14:tracePt t="26928" x="8499475" y="3489325"/>
          <p14:tracePt t="26935" x="8486775" y="3489325"/>
          <p14:tracePt t="26944" x="8472488" y="3489325"/>
          <p14:tracePt t="26961" x="8459788" y="3489325"/>
          <p14:tracePt t="26977" x="8445500" y="3489325"/>
          <p14:tracePt t="26994" x="8418513" y="3489325"/>
          <p14:tracePt t="27011" x="8405813" y="3489325"/>
          <p14:tracePt t="27011" x="8391525" y="3489325"/>
          <p14:tracePt t="27027" x="8364538" y="3502025"/>
          <p14:tracePt t="27044" x="8351838" y="3502025"/>
          <p14:tracePt t="27061" x="8339138" y="3516313"/>
          <p14:tracePt t="27061" x="8324850" y="3516313"/>
          <p14:tracePt t="27078" x="8312150" y="3516313"/>
          <p14:tracePt t="27094" x="8297863" y="3516313"/>
          <p14:tracePt t="27111" x="8297863" y="3529013"/>
          <p14:tracePt t="27172" x="8312150" y="3529013"/>
          <p14:tracePt t="27186" x="8324850" y="3529013"/>
          <p14:tracePt t="27207" x="8339138" y="3529013"/>
          <p14:tracePt t="27221" x="8351838" y="3529013"/>
          <p14:tracePt t="27228" x="8351838" y="3516313"/>
          <p14:tracePt t="27256" x="8364538" y="3516313"/>
          <p14:tracePt t="27263" x="8364538" y="3502025"/>
          <p14:tracePt t="27270" x="8378825" y="3502025"/>
          <p14:tracePt t="27284" x="8391525" y="3489325"/>
          <p14:tracePt t="27294" x="8391525" y="3476625"/>
          <p14:tracePt t="27311" x="8405813" y="3449638"/>
          <p14:tracePt t="27327" x="8405813" y="3408363"/>
          <p14:tracePt t="27344" x="8405813" y="3381375"/>
          <p14:tracePt t="27361" x="8405813" y="3355975"/>
          <p14:tracePt t="27378" x="8405813" y="3341688"/>
          <p14:tracePt t="27394" x="8405813" y="3314700"/>
          <p14:tracePt t="27410" x="8405813" y="3275013"/>
          <p14:tracePt t="27430" x="8405813" y="3260725"/>
          <p14:tracePt t="27444" x="8391525" y="3221038"/>
          <p14:tracePt t="27461" x="8378825" y="3194050"/>
          <p14:tracePt t="27477" x="8364538" y="3167063"/>
          <p14:tracePt t="27494" x="8364538" y="3100388"/>
          <p14:tracePt t="27510" x="8351838" y="3060700"/>
          <p14:tracePt t="27527" x="8339138" y="2992438"/>
          <p14:tracePt t="27528" x="8339138" y="2952750"/>
          <p14:tracePt t="27544" x="8312150" y="2886075"/>
          <p14:tracePt t="27560" x="8297863" y="2790825"/>
          <p14:tracePt t="27577" x="8297863" y="2684463"/>
          <p14:tracePt t="27594" x="8285163" y="2630488"/>
          <p14:tracePt t="27610" x="8285163" y="2563813"/>
          <p14:tracePt t="27627" x="8285163" y="2495550"/>
          <p14:tracePt t="27644" x="8285163" y="2470150"/>
          <p14:tracePt t="27661" x="8285163" y="2389188"/>
          <p14:tracePt t="27677" x="8285163" y="2335213"/>
          <p14:tracePt t="27694" x="8285163" y="2268538"/>
          <p14:tracePt t="27710" x="8285163" y="2147888"/>
          <p14:tracePt t="27727" x="8285163" y="2106613"/>
          <p14:tracePt t="27744" x="8285163" y="2039938"/>
          <p14:tracePt t="27744" x="8285163" y="2000250"/>
          <p14:tracePt t="27760" x="8297863" y="1973263"/>
          <p14:tracePt t="27777" x="8312150" y="1919288"/>
          <p14:tracePt t="27793" x="8312150" y="1892300"/>
          <p14:tracePt t="27794" x="8324850" y="1865313"/>
          <p14:tracePt t="27810" x="8339138" y="1852613"/>
          <p14:tracePt t="27827" x="8339138" y="1825625"/>
          <p14:tracePt t="27843" x="8364538" y="1784350"/>
          <p14:tracePt t="27861" x="8378825" y="1784350"/>
          <p14:tracePt t="27877" x="8405813" y="1771650"/>
          <p14:tracePt t="27893" x="8418513" y="1757363"/>
          <p14:tracePt t="27910" x="8445500" y="1757363"/>
          <p14:tracePt t="27927" x="8486775" y="1757363"/>
          <p14:tracePt t="27944" x="8512175" y="1744663"/>
          <p14:tracePt t="27960" x="8553450" y="1744663"/>
          <p14:tracePt t="27977" x="8580438" y="1744663"/>
          <p14:tracePt t="27993" x="8620125" y="1744663"/>
          <p14:tracePt t="28010" x="8661400" y="1744663"/>
          <p14:tracePt t="28027" x="8713788" y="1744663"/>
          <p14:tracePt t="28044" x="8740775" y="1744663"/>
          <p14:tracePt t="28044" x="8755063" y="1744663"/>
          <p14:tracePt t="28060" x="8782050" y="1744663"/>
          <p14:tracePt t="28077" x="8809038" y="1744663"/>
          <p14:tracePt t="28093" x="8861425" y="1771650"/>
          <p14:tracePt t="28110" x="8888413" y="1771650"/>
          <p14:tracePt t="28127" x="8915400" y="1771650"/>
          <p14:tracePt t="28143" x="8969375" y="1798638"/>
          <p14:tracePt t="28160" x="8996363" y="1811338"/>
          <p14:tracePt t="28177" x="9036050" y="1825625"/>
          <p14:tracePt t="28193" x="9077325" y="1838325"/>
          <p14:tracePt t="28210" x="9104313" y="1852613"/>
          <p14:tracePt t="28227" x="9144000" y="1865313"/>
          <p14:tracePt t="28243" x="9183688" y="1879600"/>
          <p14:tracePt t="28260" x="9197975" y="1905000"/>
          <p14:tracePt t="28261" x="9224963" y="1905000"/>
          <p14:tracePt t="28276" x="9251950" y="1919288"/>
          <p14:tracePt t="28293" x="9291638" y="1946275"/>
          <p14:tracePt t="28310" x="9304338" y="1958975"/>
          <p14:tracePt t="28327" x="9318625" y="1958975"/>
          <p14:tracePt t="28343" x="9331325" y="1973263"/>
          <p14:tracePt t="28360" x="9358313" y="2012950"/>
          <p14:tracePt t="28376" x="9372600" y="2012950"/>
          <p14:tracePt t="28393" x="9399588" y="2027238"/>
          <p14:tracePt t="28410" x="9426575" y="2039938"/>
          <p14:tracePt t="28426" x="9439275" y="2039938"/>
          <p14:tracePt t="28443" x="9439275" y="2052638"/>
          <p14:tracePt t="28460" x="9453563" y="2066925"/>
          <p14:tracePt t="28477" x="9466263" y="2079625"/>
          <p14:tracePt t="28493" x="9478963" y="2093913"/>
          <p14:tracePt t="28510" x="9493250" y="2106613"/>
          <p14:tracePt t="28526" x="9505950" y="2120900"/>
          <p14:tracePt t="28527" x="9520238" y="2120900"/>
          <p14:tracePt t="28548" x="9520238" y="2133600"/>
          <p14:tracePt t="28569" x="9520238" y="2147888"/>
          <p14:tracePt t="28583" x="9520238" y="2160588"/>
          <p14:tracePt t="28597" x="9520238" y="2174875"/>
          <p14:tracePt t="28618" x="9520238" y="2187575"/>
          <p14:tracePt t="28632" x="9520238" y="2200275"/>
          <p14:tracePt t="28667" x="9520238" y="2214563"/>
          <p14:tracePt t="28681" x="9520238" y="2227263"/>
          <p14:tracePt t="28695" x="9532938" y="2241550"/>
          <p14:tracePt t="28716" x="9532938" y="2254250"/>
          <p14:tracePt t="28723" x="9532938" y="2268538"/>
          <p14:tracePt t="28737" x="9532938" y="2281238"/>
          <p14:tracePt t="28743" x="9532938" y="2295525"/>
          <p14:tracePt t="28760" x="9532938" y="2308225"/>
          <p14:tracePt t="28776" x="9532938" y="2335213"/>
          <p14:tracePt t="28793" x="9532938" y="2347913"/>
          <p14:tracePt t="28813" x="9532938" y="2362200"/>
          <p14:tracePt t="28834" x="9532938" y="2374900"/>
          <p14:tracePt t="28848" x="9532938" y="2389188"/>
          <p14:tracePt t="28862" x="9532938" y="2401888"/>
          <p14:tracePt t="28883" x="9532938" y="2416175"/>
          <p14:tracePt t="28897" x="9532938" y="2428875"/>
          <p14:tracePt t="28932" x="9532938" y="2443163"/>
          <p14:tracePt t="28946" x="9532938" y="2455863"/>
          <p14:tracePt t="28967" x="9532938" y="2470150"/>
          <p14:tracePt t="28981" x="9532938" y="2482850"/>
          <p14:tracePt t="28995" x="9532938" y="2495550"/>
          <p14:tracePt t="29010" x="9532938" y="2509838"/>
          <p14:tracePt t="29044" x="9532938" y="2522538"/>
          <p14:tracePt t="29065" x="9532938" y="2536825"/>
          <p14:tracePt t="29079" x="9532938" y="2549525"/>
          <p14:tracePt t="29093" x="9532938" y="2563813"/>
          <p14:tracePt t="29106" x="9532938" y="2576513"/>
          <p14:tracePt t="29113" x="9532938" y="2590800"/>
          <p14:tracePt t="29134" x="9532938" y="2603500"/>
          <p14:tracePt t="29142" x="9532938" y="2617788"/>
          <p14:tracePt t="29159" x="9532938" y="2630488"/>
          <p14:tracePt t="29176" x="9532938" y="2657475"/>
          <p14:tracePt t="29192" x="9532938" y="2684463"/>
          <p14:tracePt t="29209" x="9532938" y="2711450"/>
          <p14:tracePt t="29226" x="9532938" y="2765425"/>
          <p14:tracePt t="29242" x="9532938" y="2778125"/>
          <p14:tracePt t="29259" x="9532938" y="2832100"/>
          <p14:tracePt t="29260" x="9532938" y="2844800"/>
          <p14:tracePt t="29276" x="9532938" y="2871788"/>
          <p14:tracePt t="29292" x="9520238" y="2898775"/>
          <p14:tracePt t="29309" x="9505950" y="2952750"/>
          <p14:tracePt t="29326" x="9493250" y="2965450"/>
          <p14:tracePt t="29342" x="9478963" y="3006725"/>
          <p14:tracePt t="29359" x="9466263" y="3060700"/>
          <p14:tracePt t="29376" x="9453563" y="3086100"/>
          <p14:tracePt t="29393" x="9439275" y="3127375"/>
          <p14:tracePt t="29409" x="9426575" y="3140075"/>
          <p14:tracePt t="29426" x="9399588" y="3167063"/>
          <p14:tracePt t="29442" x="9372600" y="3194050"/>
          <p14:tracePt t="29459" x="9358313" y="3208338"/>
          <p14:tracePt t="29476" x="9318625" y="3233738"/>
          <p14:tracePt t="29492" x="9304338" y="3248025"/>
          <p14:tracePt t="29509" x="9278938" y="3275013"/>
          <p14:tracePt t="29526" x="9251950" y="3287713"/>
          <p14:tracePt t="29542" x="9237663" y="3302000"/>
          <p14:tracePt t="29559" x="9210675" y="3314700"/>
          <p14:tracePt t="29560" x="9197975" y="3328988"/>
          <p14:tracePt t="29575" x="9183688" y="3328988"/>
          <p14:tracePt t="29592" x="9170988" y="3328988"/>
          <p14:tracePt t="29609" x="9131300" y="3341688"/>
          <p14:tracePt t="29625" x="9117013" y="3341688"/>
          <p14:tracePt t="29642" x="9104313" y="3355975"/>
          <p14:tracePt t="29659" x="9063038" y="3381375"/>
          <p14:tracePt t="29676" x="9050338" y="3381375"/>
          <p14:tracePt t="29692" x="9023350" y="3395663"/>
          <p14:tracePt t="29693" x="9009063" y="3408363"/>
          <p14:tracePt t="29709" x="8969375" y="3422650"/>
          <p14:tracePt t="29725" x="8942388" y="3422650"/>
          <p14:tracePt t="29742" x="8915400" y="3435350"/>
          <p14:tracePt t="29743" x="8902700" y="3435350"/>
          <p14:tracePt t="29759" x="8861425" y="3449638"/>
          <p14:tracePt t="29775" x="8834438" y="3449638"/>
          <p14:tracePt t="29792" x="8794750" y="3476625"/>
          <p14:tracePt t="29809" x="8755063" y="3489325"/>
          <p14:tracePt t="29826" x="8728075" y="3489325"/>
          <p14:tracePt t="29842" x="8701088" y="3489325"/>
          <p14:tracePt t="29859" x="8674100" y="3489325"/>
          <p14:tracePt t="29875" x="8647113" y="3489325"/>
          <p14:tracePt t="29892" x="8634413" y="3502025"/>
          <p14:tracePt t="29909" x="8607425" y="3502025"/>
          <p14:tracePt t="29909" x="8593138" y="3502025"/>
          <p14:tracePt t="29925" x="8580438" y="3502025"/>
          <p14:tracePt t="29942" x="8566150" y="3502025"/>
          <p14:tracePt t="29972" x="8553450" y="3502025"/>
          <p14:tracePt t="29986" x="8539163" y="3502025"/>
          <p14:tracePt t="30000" x="8526463" y="3502025"/>
          <p14:tracePt t="30021" x="8512175" y="3502025"/>
          <p14:tracePt t="30035" x="8499475" y="3502025"/>
          <p14:tracePt t="30056" x="8486775" y="3502025"/>
          <p14:tracePt t="30091" x="8472488" y="3502025"/>
          <p14:tracePt t="30147" x="8459788" y="3502025"/>
          <p14:tracePt t="30182" x="8445500" y="3502025"/>
          <p14:tracePt t="30251" x="8432800" y="3502025"/>
          <p14:tracePt t="30356" x="8432800" y="3489325"/>
          <p14:tracePt t="30370" x="8432800" y="3476625"/>
          <p14:tracePt t="30391" x="8432800" y="3462338"/>
          <p14:tracePt t="30531" x="8432800" y="3449638"/>
          <p14:tracePt t="30551" x="8432800" y="3435350"/>
          <p14:tracePt t="30628" x="8432800" y="3422650"/>
          <p14:tracePt t="30642" x="8445500" y="3422650"/>
          <p14:tracePt t="30656" x="8445500" y="3408363"/>
          <p14:tracePt t="30677" x="8459788" y="3408363"/>
          <p14:tracePt t="30705" x="8472488" y="3408363"/>
          <p14:tracePt t="30733" x="8486775" y="3408363"/>
          <p14:tracePt t="30754" x="8499475" y="3408363"/>
          <p14:tracePt t="30768" x="8512175" y="3408363"/>
          <p14:tracePt t="30782" x="8526463" y="3408363"/>
          <p14:tracePt t="30831" x="8539163" y="3422650"/>
          <p14:tracePt t="30845" x="8553450" y="3422650"/>
          <p14:tracePt t="30851" x="8553450" y="3435350"/>
          <p14:tracePt t="30865" x="8553450" y="3449638"/>
          <p14:tracePt t="30879" x="8566150" y="3449638"/>
          <p14:tracePt t="30893" x="8580438" y="3449638"/>
          <p14:tracePt t="30908" x="8580438" y="3476625"/>
          <p14:tracePt t="30925" x="8593138" y="3476625"/>
          <p14:tracePt t="30941" x="8607425" y="3476625"/>
          <p14:tracePt t="30942" x="8620125" y="3476625"/>
          <p14:tracePt t="32463" x="8634413" y="3476625"/>
          <p14:tracePt t="32512" x="8647113" y="3476625"/>
          <p14:tracePt t="32526" x="8661400" y="3476625"/>
          <p14:tracePt t="32540" x="8674100" y="3476625"/>
          <p14:tracePt t="32561" x="8686800" y="3476625"/>
          <p14:tracePt t="32575" x="8701088" y="3476625"/>
          <p14:tracePt t="32596" x="8713788" y="3476625"/>
          <p14:tracePt t="32617" x="8728075" y="3476625"/>
          <p14:tracePt t="32624" x="8740775" y="3476625"/>
          <p14:tracePt t="32631" x="8755063" y="3462338"/>
          <p14:tracePt t="32639" x="8767763" y="3462338"/>
          <p14:tracePt t="32657" x="8794750" y="3462338"/>
          <p14:tracePt t="32673" x="8834438" y="3462338"/>
          <p14:tracePt t="32673" x="8861425" y="3462338"/>
          <p14:tracePt t="32690" x="8915400" y="3462338"/>
          <p14:tracePt t="32706" x="8942388" y="3462338"/>
          <p14:tracePt t="32723" x="8969375" y="3462338"/>
          <p14:tracePt t="32740" x="8996363" y="3462338"/>
          <p14:tracePt t="32757" x="9036050" y="3462338"/>
          <p14:tracePt t="32773" x="9050338" y="3462338"/>
          <p14:tracePt t="32791" x="9063038" y="3462338"/>
          <p14:tracePt t="32806" x="9063038" y="3449638"/>
          <p14:tracePt t="32823" x="9090025" y="3449638"/>
          <p14:tracePt t="32876" x="9077325" y="3449638"/>
          <p14:tracePt t="33237" x="9104313" y="3449638"/>
          <p14:tracePt t="33244" x="9144000" y="3435350"/>
          <p14:tracePt t="33256" x="9210675" y="3435350"/>
          <p14:tracePt t="33273" x="9358313" y="3408363"/>
          <p14:tracePt t="33289" x="9466263" y="3422650"/>
          <p14:tracePt t="33306" x="9547225" y="3435350"/>
          <p14:tracePt t="33307" x="9586913" y="3435350"/>
          <p14:tracePt t="33322" x="9640888" y="3435350"/>
          <p14:tracePt t="33339" x="9680575" y="3435350"/>
          <p14:tracePt t="33356" x="9721850" y="3449638"/>
          <p14:tracePt t="33356" x="9734550" y="3449638"/>
          <p14:tracePt t="33372" x="9748838" y="3449638"/>
          <p14:tracePt t="33389" x="9761538" y="3462338"/>
          <p14:tracePt t="33406" x="9801225" y="3476625"/>
          <p14:tracePt t="33426" x="9815513" y="3476625"/>
          <p14:tracePt t="33496" x="9788525" y="3489325"/>
          <p14:tracePt t="33502" x="9775825" y="3489325"/>
          <p14:tracePt t="33509" x="9761538" y="3489325"/>
          <p14:tracePt t="33522" x="9748838" y="3489325"/>
          <p14:tracePt t="33523" x="9721850" y="3489325"/>
          <p14:tracePt t="33539" x="9707563" y="3489325"/>
          <p14:tracePt t="33556" x="9667875" y="3489325"/>
          <p14:tracePt t="33572" x="9626600" y="3489325"/>
          <p14:tracePt t="33589" x="9586913" y="3502025"/>
          <p14:tracePt t="33606" x="9532938" y="3502025"/>
          <p14:tracePt t="33622" x="9466263" y="3502025"/>
          <p14:tracePt t="33639" x="9453563" y="3502025"/>
          <p14:tracePt t="33656" x="9412288" y="3502025"/>
          <p14:tracePt t="33672" x="9399588" y="3502025"/>
          <p14:tracePt t="33691" x="9385300" y="3502025"/>
          <p14:tracePt t="33706" x="9372600" y="3502025"/>
          <p14:tracePt t="33942" x="9372600" y="3489325"/>
          <p14:tracePt t="33949" x="9372600" y="3476625"/>
          <p14:tracePt t="33963" x="9385300" y="3462338"/>
          <p14:tracePt t="33972" x="9385300" y="3449638"/>
          <p14:tracePt t="33988" x="9385300" y="3435350"/>
          <p14:tracePt t="34005" x="9399588" y="3408363"/>
          <p14:tracePt t="34022" x="9412288" y="3395663"/>
          <p14:tracePt t="34040" x="9426575" y="3395663"/>
          <p14:tracePt t="34055" x="9426575" y="3381375"/>
          <p14:tracePt t="34072" x="9439275" y="3368675"/>
          <p14:tracePt t="34089" x="9453563" y="3341688"/>
          <p14:tracePt t="34105" x="9453563" y="3328988"/>
          <p14:tracePt t="34122" x="9453563" y="3314700"/>
          <p14:tracePt t="34138" x="9453563" y="3302000"/>
          <p14:tracePt t="34155" x="9453563" y="3287713"/>
          <p14:tracePt t="34172" x="9453563" y="3275013"/>
          <p14:tracePt t="34188" x="9466263" y="3248025"/>
          <p14:tracePt t="34205" x="9466263" y="3233738"/>
          <p14:tracePt t="34228" x="9478963" y="3233738"/>
          <p14:tracePt t="34238" x="9478963" y="3221038"/>
          <p14:tracePt t="34255" x="9478963" y="3208338"/>
          <p14:tracePt t="34272" x="9493250" y="3194050"/>
          <p14:tracePt t="34289" x="9493250" y="3181350"/>
          <p14:tracePt t="34305" x="9505950" y="3167063"/>
          <p14:tracePt t="34347" x="9520238" y="3167063"/>
          <p14:tracePt t="34368" x="9532938" y="3167063"/>
          <p14:tracePt t="34403" x="9547225" y="3167063"/>
          <p14:tracePt t="34410" x="9547225" y="3154363"/>
          <p14:tracePt t="34459" x="9559925" y="3154363"/>
          <p14:tracePt t="34487" x="9574213" y="3154363"/>
          <p14:tracePt t="34521" x="9586913" y="3154363"/>
          <p14:tracePt t="34542" x="9601200" y="3154363"/>
          <p14:tracePt t="34577" x="9613900" y="3154363"/>
          <p14:tracePt t="34619" x="9626600" y="3154363"/>
          <p14:tracePt t="34633" x="9640888" y="3154363"/>
          <p14:tracePt t="34654" x="9653588" y="3154363"/>
          <p14:tracePt t="34668" x="9667875" y="3154363"/>
          <p14:tracePt t="34689" x="9680575" y="3154363"/>
          <p14:tracePt t="34703" x="9694863" y="3154363"/>
          <p14:tracePt t="34731" x="9707563" y="3154363"/>
          <p14:tracePt t="34759" x="9721850" y="3154363"/>
          <p14:tracePt t="34772" x="9734550" y="3154363"/>
          <p14:tracePt t="34794" x="9748838" y="3154363"/>
          <p14:tracePt t="34807" x="9761538" y="3154363"/>
          <p14:tracePt t="34829" x="9775825" y="3154363"/>
          <p14:tracePt t="34884" x="9788525" y="3154363"/>
          <p14:tracePt t="34905" x="9801225" y="3154363"/>
          <p14:tracePt t="34933" x="9815513" y="3154363"/>
          <p14:tracePt t="34954" x="9828213" y="3167063"/>
          <p14:tracePt t="34975" x="9842500" y="3181350"/>
          <p14:tracePt t="34989" x="9855200" y="3194050"/>
          <p14:tracePt t="35010" x="9855200" y="3208338"/>
          <p14:tracePt t="35017" x="9869488" y="3208338"/>
          <p14:tracePt t="35024" x="9869488" y="3221038"/>
          <p14:tracePt t="35038" x="9882188" y="3221038"/>
          <p14:tracePt t="35054" x="9896475" y="3221038"/>
          <p14:tracePt t="35071" x="9896475" y="3233738"/>
          <p14:tracePt t="35087" x="9923463" y="3260725"/>
          <p14:tracePt t="35107" x="9923463" y="3275013"/>
          <p14:tracePt t="35121" x="9936163" y="3287713"/>
          <p14:tracePt t="35138" x="9948863" y="3287713"/>
          <p14:tracePt t="35154" x="9963150" y="3302000"/>
          <p14:tracePt t="35171" x="9963150" y="3328988"/>
          <p14:tracePt t="35172" x="9975850" y="3341688"/>
          <p14:tracePt t="35188" x="9990138" y="3355975"/>
          <p14:tracePt t="35205" x="9990138" y="3381375"/>
          <p14:tracePt t="35205" x="10002838" y="3381375"/>
          <p14:tracePt t="35221" x="10002838" y="3395663"/>
          <p14:tracePt t="35238" x="10017125" y="3408363"/>
          <p14:tracePt t="35254" x="10029825" y="3422650"/>
          <p14:tracePt t="35271" x="10044113" y="3435350"/>
          <p14:tracePt t="35288" x="10056813" y="3449638"/>
          <p14:tracePt t="35304" x="10056813" y="3462338"/>
          <p14:tracePt t="35324" x="10056813" y="3476625"/>
          <p14:tracePt t="35338" x="10056813" y="3489325"/>
          <p14:tracePt t="35359" x="10056813" y="3502025"/>
          <p14:tracePt t="35373" x="10056813" y="3516313"/>
          <p14:tracePt t="35387" x="10044113" y="3516313"/>
          <p14:tracePt t="35404" x="10044113" y="3529013"/>
          <p14:tracePt t="35421" x="10029825" y="3529013"/>
          <p14:tracePt t="35421" x="10017125" y="3529013"/>
          <p14:tracePt t="35437" x="10017125" y="3543300"/>
          <p14:tracePt t="35454" x="9990138" y="3556000"/>
          <p14:tracePt t="35471" x="9963150" y="3556000"/>
          <p14:tracePt t="35487" x="9936163" y="3556000"/>
          <p14:tracePt t="35504" x="9923463" y="3556000"/>
          <p14:tracePt t="35521" x="9896475" y="3556000"/>
          <p14:tracePt t="35537" x="9869488" y="3556000"/>
          <p14:tracePt t="35554" x="9842500" y="3556000"/>
          <p14:tracePt t="35571" x="9828213" y="3543300"/>
          <p14:tracePt t="35588" x="9788525" y="3543300"/>
          <p14:tracePt t="35604" x="9734550" y="3529013"/>
          <p14:tracePt t="35620" x="9694863" y="3529013"/>
          <p14:tracePt t="35638" x="9626600" y="3516313"/>
          <p14:tracePt t="35654" x="9574213" y="3502025"/>
          <p14:tracePt t="35671" x="9547225" y="3502025"/>
          <p14:tracePt t="35687" x="9493250" y="3476625"/>
          <p14:tracePt t="35704" x="9466263" y="3476625"/>
          <p14:tracePt t="35721" x="9439275" y="3476625"/>
          <p14:tracePt t="35722" x="9412288" y="3462338"/>
          <p14:tracePt t="35737" x="9385300" y="3462338"/>
          <p14:tracePt t="35754" x="9345613" y="3462338"/>
          <p14:tracePt t="35770" x="9331325" y="3449638"/>
          <p14:tracePt t="35787" x="9304338" y="3449638"/>
          <p14:tracePt t="35804" x="9291638" y="3449638"/>
          <p14:tracePt t="35820" x="9264650" y="3435350"/>
          <p14:tracePt t="35945" x="9278938" y="3435350"/>
          <p14:tracePt t="35959" x="9291638" y="3435350"/>
          <p14:tracePt t="35980" x="9304338" y="3435350"/>
          <p14:tracePt t="35987" x="9318625" y="3435350"/>
          <p14:tracePt t="36001" x="9331325" y="3435350"/>
          <p14:tracePt t="36015" x="9345613" y="3435350"/>
          <p14:tracePt t="36022" x="9358313" y="3435350"/>
          <p14:tracePt t="36037" x="9372600" y="3435350"/>
          <p14:tracePt t="36054" x="9399588" y="3435350"/>
          <p14:tracePt t="36070" x="9412288" y="3435350"/>
          <p14:tracePt t="36087" x="9439275" y="3435350"/>
          <p14:tracePt t="36104" x="9466263" y="3435350"/>
          <p14:tracePt t="36121" x="9493250" y="3435350"/>
          <p14:tracePt t="36137" x="9505950" y="3435350"/>
          <p14:tracePt t="36153" x="9532938" y="3435350"/>
          <p14:tracePt t="36154" x="9547225" y="3435350"/>
          <p14:tracePt t="36170" x="9559925" y="3435350"/>
          <p14:tracePt t="36187" x="9574213" y="3435350"/>
          <p14:tracePt t="36203" x="9613900" y="3435350"/>
          <p14:tracePt t="36220" x="9626600" y="3435350"/>
          <p14:tracePt t="36237" x="9653588" y="3435350"/>
          <p14:tracePt t="36253" x="9680575" y="3435350"/>
          <p14:tracePt t="36270" x="9694863" y="3435350"/>
          <p14:tracePt t="36287" x="9707563" y="3435350"/>
          <p14:tracePt t="36303" x="9721850" y="3435350"/>
          <p14:tracePt t="36329" x="9734550" y="3435350"/>
          <p14:tracePt t="36559" x="9734550" y="3449638"/>
          <p14:tracePt t="36630" x="9734550" y="3462338"/>
          <p14:tracePt t="36657" x="9734550" y="3476625"/>
          <p14:tracePt t="36699" x="9721850" y="3476625"/>
          <p14:tracePt t="36713" x="9721850" y="3489325"/>
          <p14:tracePt t="36720" x="9707563" y="3489325"/>
          <p14:tracePt t="36734" x="9694863" y="3489325"/>
          <p14:tracePt t="36755" x="9680575" y="3489325"/>
          <p14:tracePt t="36769" x="9667875" y="3489325"/>
          <p14:tracePt t="36782" x="9653588" y="3489325"/>
          <p14:tracePt t="36797" x="9640888" y="3489325"/>
          <p14:tracePt t="36803" x="9626600" y="3489325"/>
          <p14:tracePt t="36820" x="9601200" y="3489325"/>
          <p14:tracePt t="36836" x="9586913" y="3489325"/>
          <p14:tracePt t="36853" x="9559925" y="3489325"/>
          <p14:tracePt t="36870" x="9520238" y="3489325"/>
          <p14:tracePt t="36887" x="9478963" y="3489325"/>
          <p14:tracePt t="36903" x="9439275" y="3489325"/>
          <p14:tracePt t="36919" x="9399588" y="3476625"/>
          <p14:tracePt t="36936" x="9358313" y="3435350"/>
          <p14:tracePt t="36953" x="9318625" y="3408363"/>
          <p14:tracePt t="36970" x="9278938" y="3368675"/>
          <p14:tracePt t="36971" x="9264650" y="3355975"/>
          <p14:tracePt t="36986" x="9237663" y="3314700"/>
          <p14:tracePt t="37003" x="9224963" y="3260725"/>
          <p14:tracePt t="37020" x="9210675" y="3194050"/>
          <p14:tracePt t="37036" x="9210675" y="3167063"/>
          <p14:tracePt t="37053" x="9210675" y="3140075"/>
          <p14:tracePt t="37070" x="9210675" y="3113088"/>
          <p14:tracePt t="37086" x="9210675" y="3086100"/>
          <p14:tracePt t="37103" x="9210675" y="3073400"/>
          <p14:tracePt t="37119" x="9210675" y="3046413"/>
          <p14:tracePt t="37136" x="9210675" y="3019425"/>
          <p14:tracePt t="37152" x="9210675" y="3006725"/>
          <p14:tracePt t="37170" x="9210675" y="2979738"/>
          <p14:tracePt t="37186" x="9210675" y="2965450"/>
          <p14:tracePt t="37203" x="9224963" y="2938463"/>
          <p14:tracePt t="37220" x="9237663" y="2938463"/>
          <p14:tracePt t="37236" x="9251950" y="2938463"/>
          <p14:tracePt t="37253" x="9264650" y="2938463"/>
          <p14:tracePt t="37270" x="9278938" y="2938463"/>
          <p14:tracePt t="37292" x="9291638" y="2938463"/>
          <p14:tracePt t="37313" x="9304338" y="2938463"/>
          <p14:tracePt t="37327" x="9318625" y="2938463"/>
          <p14:tracePt t="37336" x="9331325" y="2938463"/>
          <p14:tracePt t="37353" x="9345613" y="2938463"/>
          <p14:tracePt t="37369" x="9372600" y="2938463"/>
          <p14:tracePt t="37386" x="9412288" y="2938463"/>
          <p14:tracePt t="37402" x="9439275" y="2938463"/>
          <p14:tracePt t="37419" x="9478963" y="2938463"/>
          <p14:tracePt t="37436" x="9520238" y="2938463"/>
          <p14:tracePt t="37452" x="9559925" y="2938463"/>
          <p14:tracePt t="37469" x="9586913" y="2938463"/>
          <p14:tracePt t="37486" x="9626600" y="2938463"/>
          <p14:tracePt t="37502" x="9667875" y="2938463"/>
          <p14:tracePt t="37519" x="9694863" y="2938463"/>
          <p14:tracePt t="37536" x="9721850" y="2938463"/>
          <p14:tracePt t="37552" x="9748838" y="2952750"/>
          <p14:tracePt t="37569" x="9761538" y="2952750"/>
          <p14:tracePt t="37586" x="9801225" y="2979738"/>
          <p14:tracePt t="37602" x="9815513" y="2992438"/>
          <p14:tracePt t="37619" x="9828213" y="2992438"/>
          <p14:tracePt t="37620" x="9842500" y="3006725"/>
          <p14:tracePt t="37635" x="9869488" y="3006725"/>
          <p14:tracePt t="37652" x="9882188" y="3006725"/>
          <p14:tracePt t="37669" x="9896475" y="3033713"/>
          <p14:tracePt t="37686" x="9923463" y="3046413"/>
          <p14:tracePt t="37702" x="9923463" y="3060700"/>
          <p14:tracePt t="37719" x="9948863" y="3073400"/>
          <p14:tracePt t="37736" x="9963150" y="3086100"/>
          <p14:tracePt t="37752" x="9990138" y="3113088"/>
          <p14:tracePt t="37769" x="10002838" y="3140075"/>
          <p14:tracePt t="37786" x="10029825" y="3167063"/>
          <p14:tracePt t="37802" x="10044113" y="3208338"/>
          <p14:tracePt t="37819" x="10044113" y="3221038"/>
          <p14:tracePt t="37835" x="10056813" y="3248025"/>
          <p14:tracePt t="37852" x="10071100" y="3275013"/>
          <p14:tracePt t="37869" x="10083800" y="3287713"/>
          <p14:tracePt t="37886" x="10098088" y="3328988"/>
          <p14:tracePt t="37902" x="10110788" y="3341688"/>
          <p14:tracePt t="37919" x="10110788" y="3355975"/>
          <p14:tracePt t="37920" x="10110788" y="3368675"/>
          <p14:tracePt t="37935" x="10110788" y="3395663"/>
          <p14:tracePt t="37952" x="10110788" y="3408363"/>
          <p14:tracePt t="37969" x="10098088" y="3435350"/>
          <p14:tracePt t="37985" x="10083800" y="3462338"/>
          <p14:tracePt t="38002" x="10056813" y="3476625"/>
          <p14:tracePt t="38019" x="10029825" y="3516313"/>
          <p14:tracePt t="38036" x="9990138" y="3597275"/>
          <p14:tracePt t="38052" x="9923463" y="3663950"/>
          <p14:tracePt t="38053" x="9896475" y="3717925"/>
          <p14:tracePt t="38068" x="9815513" y="3784600"/>
          <p14:tracePt t="38085" x="9734550" y="3865563"/>
          <p14:tracePt t="38102" x="9653588" y="3944938"/>
          <p14:tracePt t="38102" x="9601200" y="3971925"/>
          <p14:tracePt t="38119" x="9493250" y="3998913"/>
          <p14:tracePt t="38135" x="9372600" y="4052888"/>
          <p14:tracePt t="38152" x="9210675" y="4067175"/>
          <p14:tracePt t="38169" x="9104313" y="4067175"/>
          <p14:tracePt t="38186" x="8969375" y="4052888"/>
          <p14:tracePt t="38202" x="8929688" y="4040188"/>
          <p14:tracePt t="38219" x="8902700" y="4025900"/>
          <p14:tracePt t="38235" x="8875713" y="4013200"/>
          <p14:tracePt t="38542" x="8782050" y="3892550"/>
          <p14:tracePt t="38548" x="8566150" y="3663950"/>
          <p14:tracePt t="38555" x="8096250" y="3046413"/>
          <p14:tracePt t="38568" x="7586663" y="2241550"/>
          <p14:tracePt t="38569" x="7143750" y="1530350"/>
          <p14:tracePt t="38585" x="6405563" y="936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2063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Fundamentals Business Administration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FBB232-9DA7-8F45-FC3B-1BDC2BF89A03}"/>
              </a:ext>
            </a:extLst>
          </p:cNvPr>
          <p:cNvGrpSpPr/>
          <p:nvPr/>
        </p:nvGrpSpPr>
        <p:grpSpPr>
          <a:xfrm>
            <a:off x="1757010" y="2371367"/>
            <a:ext cx="8677980" cy="3067755"/>
            <a:chOff x="1775521" y="2809517"/>
            <a:chExt cx="8677980" cy="3067755"/>
          </a:xfrm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id="{301B5284-6BDB-854B-A43A-977C3685F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5521" y="5301208"/>
              <a:ext cx="4247563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3056"/>
                  </a:solidFill>
                </a:rPr>
                <a:t>Accounting and Taxation </a:t>
              </a:r>
              <a:r>
                <a:rPr lang="en-US" sz="2000" dirty="0">
                  <a:solidFill>
                    <a:srgbClr val="003056"/>
                  </a:solidFill>
                </a:rPr>
                <a:t>(ACC &amp; TAX)</a:t>
              </a:r>
            </a:p>
          </p:txBody>
        </p:sp>
        <p:sp>
          <p:nvSpPr>
            <p:cNvPr id="21" name="Rectangle: Rounded Corners 26">
              <a:extLst>
                <a:ext uri="{FF2B5EF4-FFF2-40B4-BE49-F238E27FC236}">
                  <a16:creationId xmlns:a16="http://schemas.microsoft.com/office/drawing/2014/main" id="{1B9F432E-7FD7-5F4F-92E7-1E70BC654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6205937" y="5301208"/>
              <a:ext cx="4247562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3056"/>
                  </a:solidFill>
                </a:rPr>
                <a:t>Banking, Finance and Insurance </a:t>
              </a:r>
              <a:r>
                <a:rPr lang="en-US" sz="2000" dirty="0">
                  <a:solidFill>
                    <a:srgbClr val="003056"/>
                  </a:solidFill>
                </a:rPr>
                <a:t>(FIN)</a:t>
              </a:r>
            </a:p>
          </p:txBody>
        </p:sp>
        <p:sp>
          <p:nvSpPr>
            <p:cNvPr id="32" name="Rectangle: Rounded Corners 24">
              <a:extLst>
                <a:ext uri="{FF2B5EF4-FFF2-40B4-BE49-F238E27FC236}">
                  <a16:creationId xmlns:a16="http://schemas.microsoft.com/office/drawing/2014/main" id="{AD374D79-56B6-E64D-999D-11E7B1A71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6205938" y="2809517"/>
              <a:ext cx="4247563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3056"/>
                  </a:solidFill>
                </a:rPr>
                <a:t>Management</a:t>
              </a:r>
              <a:r>
                <a:rPr lang="en-US" sz="2000" dirty="0">
                  <a:solidFill>
                    <a:srgbClr val="003056"/>
                  </a:solidFill>
                </a:rPr>
                <a:t> (MAN)</a:t>
              </a:r>
            </a:p>
          </p:txBody>
        </p:sp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7589ED14-1E63-A743-A396-0ECFB9F18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5521" y="2814262"/>
              <a:ext cx="4247562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3056"/>
                  </a:solidFill>
                </a:rPr>
                <a:t>Operations Management </a:t>
              </a:r>
              <a:r>
                <a:rPr lang="en-US" sz="2000" dirty="0">
                  <a:solidFill>
                    <a:srgbClr val="003056"/>
                  </a:solidFill>
                </a:rPr>
                <a:t>(OPM)</a:t>
              </a:r>
            </a:p>
          </p:txBody>
        </p:sp>
        <p:sp>
          <p:nvSpPr>
            <p:cNvPr id="49" name="Rectangle: Rounded Corners 24">
              <a:extLst>
                <a:ext uri="{FF2B5EF4-FFF2-40B4-BE49-F238E27FC236}">
                  <a16:creationId xmlns:a16="http://schemas.microsoft.com/office/drawing/2014/main" id="{DBB2E46E-1C38-1F49-8A0F-2771B4C86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082156" y="4058417"/>
              <a:ext cx="4247563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3056"/>
                  </a:solidFill>
                </a:rPr>
                <a:t>Marketing</a:t>
              </a:r>
              <a:r>
                <a:rPr lang="en-US" sz="2000" dirty="0">
                  <a:solidFill>
                    <a:srgbClr val="003056"/>
                  </a:solidFill>
                </a:rPr>
                <a:t> (MKT)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C4E8B3-8FF8-514A-8F47-78AD745F63A9}"/>
              </a:ext>
            </a:extLst>
          </p:cNvPr>
          <p:cNvSpPr txBox="1"/>
          <p:nvPr/>
        </p:nvSpPr>
        <p:spPr>
          <a:xfrm>
            <a:off x="659396" y="18807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056"/>
                </a:solidFill>
              </a:rPr>
              <a:t>Five distinct focus areas: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004042-A07E-4782-3EBF-86B0245F421F}"/>
              </a:ext>
            </a:extLst>
          </p:cNvPr>
          <p:cNvSpPr txBox="1"/>
          <p:nvPr/>
        </p:nvSpPr>
        <p:spPr>
          <a:xfrm>
            <a:off x="907519" y="5644184"/>
            <a:ext cx="10559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5XX and 6XX course of these areas listed in the module catalog of the “Mannheim Master in Management”:</a:t>
            </a:r>
          </a:p>
          <a:p>
            <a:r>
              <a:rPr lang="en-US" dirty="0">
                <a:hlinkClick r:id="rId5"/>
              </a:rPr>
              <a:t>https://www.bwl.uni-mannheim.de/studium/master/mmm/#c176637</a:t>
            </a:r>
            <a:endParaRPr lang="en-US" dirty="0"/>
          </a:p>
          <a:p>
            <a:endParaRPr lang="de-DE" dirty="0"/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A9DDF0E1-AB15-F4B1-6852-C89FA326B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77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41">
        <p:fade/>
      </p:transition>
    </mc:Choice>
    <mc:Fallback xmlns="">
      <p:transition spd="med" advTm="28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" x="2228850" y="1825625"/>
          <p14:tracePt t="34" x="2174875" y="1811338"/>
          <p14:tracePt t="50" x="2120900" y="1811338"/>
          <p14:tracePt t="68" x="2081213" y="1811338"/>
          <p14:tracePt t="69" x="2068513" y="1811338"/>
          <p14:tracePt t="84" x="2054225" y="1811338"/>
          <p14:tracePt t="100" x="2027238" y="1811338"/>
          <p14:tracePt t="117" x="2000250" y="1811338"/>
          <p14:tracePt t="133" x="1987550" y="1811338"/>
          <p14:tracePt t="150" x="1973263" y="1811338"/>
          <p14:tracePt t="167" x="1946275" y="1811338"/>
          <p14:tracePt t="192" x="1933575" y="1811338"/>
          <p14:tracePt t="200" x="1920875" y="1811338"/>
          <p14:tracePt t="320" x="1933575" y="1811338"/>
          <p14:tracePt t="341" x="1946275" y="1811338"/>
          <p14:tracePt t="347" x="1960563" y="1811338"/>
          <p14:tracePt t="354" x="1973263" y="1811338"/>
          <p14:tracePt t="368" x="1987550" y="1811338"/>
          <p14:tracePt t="383" x="2014538" y="1811338"/>
          <p14:tracePt t="400" x="2041525" y="1811338"/>
          <p14:tracePt t="416" x="2068513" y="1811338"/>
          <p14:tracePt t="417" x="2081213" y="1811338"/>
          <p14:tracePt t="433" x="2120900" y="1811338"/>
          <p14:tracePt t="450" x="2162175" y="1811338"/>
          <p14:tracePt t="466" x="2228850" y="1811338"/>
          <p14:tracePt t="483" x="2322513" y="1811338"/>
          <p14:tracePt t="500" x="2390775" y="1825625"/>
          <p14:tracePt t="501" x="2470150" y="1825625"/>
          <p14:tracePt t="516" x="2590800" y="1825625"/>
          <p14:tracePt t="533" x="2752725" y="1838325"/>
          <p14:tracePt t="550" x="3114675" y="1852613"/>
          <p14:tracePt t="566" x="3382963" y="1852613"/>
          <p14:tracePt t="583" x="3611563" y="1852613"/>
          <p14:tracePt t="600" x="3933825" y="1825625"/>
          <p14:tracePt t="616" x="4108450" y="1825625"/>
          <p14:tracePt t="634" x="4310063" y="1825625"/>
          <p14:tracePt t="650" x="4391025" y="1825625"/>
          <p14:tracePt t="666" x="4484688" y="1825625"/>
          <p14:tracePt t="683" x="4592638" y="1825625"/>
          <p14:tracePt t="700" x="4699000" y="1825625"/>
          <p14:tracePt t="717" x="4819650" y="1825625"/>
          <p14:tracePt t="717" x="4873625" y="1811338"/>
          <p14:tracePt t="733" x="5048250" y="1811338"/>
          <p14:tracePt t="750" x="5237163" y="1798638"/>
          <p14:tracePt t="766" x="5438775" y="1798638"/>
          <p14:tracePt t="783" x="5559425" y="1798638"/>
          <p14:tracePt t="800" x="5665788" y="1798638"/>
          <p14:tracePt t="816" x="5854700" y="1771650"/>
          <p14:tracePt t="833" x="5975350" y="1757363"/>
          <p14:tracePt t="850" x="6149975" y="1731963"/>
          <p14:tracePt t="866" x="6243638" y="1717675"/>
          <p14:tracePt t="883" x="6310313" y="1717675"/>
          <p14:tracePt t="899" x="6405563" y="1717675"/>
          <p14:tracePt t="916" x="6457950" y="1717675"/>
          <p14:tracePt t="933" x="6511925" y="1717675"/>
          <p14:tracePt t="933" x="6538913" y="1717675"/>
          <p14:tracePt t="949" x="6605588" y="1717675"/>
          <p14:tracePt t="966" x="6646863" y="1717675"/>
          <p14:tracePt t="982" x="6713538" y="1717675"/>
          <p14:tracePt t="999" x="6753225" y="1717675"/>
          <p14:tracePt t="1016" x="6807200" y="1717675"/>
          <p14:tracePt t="1032" x="6875463" y="1717675"/>
          <p14:tracePt t="1049" x="6927850" y="1717675"/>
          <p14:tracePt t="1066" x="7023100" y="1717675"/>
          <p14:tracePt t="1083" x="7075488" y="1717675"/>
          <p14:tracePt t="1099" x="7143750" y="1717675"/>
          <p14:tracePt t="1116" x="7237413" y="1717675"/>
          <p14:tracePt t="1132" x="7304088" y="1717675"/>
          <p14:tracePt t="1150" x="7424738" y="1717675"/>
          <p14:tracePt t="1165" x="7493000" y="1717675"/>
          <p14:tracePt t="1183" x="7559675" y="1717675"/>
          <p14:tracePt t="1199" x="7653338" y="1717675"/>
          <p14:tracePt t="1216" x="7707313" y="1704975"/>
          <p14:tracePt t="1233" x="7773988" y="1704975"/>
          <p14:tracePt t="1233" x="7815263" y="1704975"/>
          <p14:tracePt t="1249" x="7908925" y="1704975"/>
          <p14:tracePt t="1266" x="7989888" y="1704975"/>
          <p14:tracePt t="1282" x="8137525" y="1704975"/>
          <p14:tracePt t="1299" x="8216900" y="1704975"/>
          <p14:tracePt t="1316" x="8324850" y="1704975"/>
          <p14:tracePt t="1332" x="8432800" y="1704975"/>
          <p14:tracePt t="1349" x="8486775" y="1704975"/>
          <p14:tracePt t="1366" x="8553450" y="1704975"/>
          <p14:tracePt t="1366" x="8580438" y="1704975"/>
          <p14:tracePt t="1382" x="8634413" y="1704975"/>
          <p14:tracePt t="1399" x="8686800" y="1704975"/>
          <p14:tracePt t="1415" x="8767763" y="1704975"/>
          <p14:tracePt t="1432" x="8809038" y="1704975"/>
          <p14:tracePt t="1449" x="8834438" y="1704975"/>
          <p14:tracePt t="1450" x="8848725" y="1704975"/>
          <p14:tracePt t="1466" x="8875713" y="1704975"/>
          <p14:tracePt t="1482" x="8888413" y="1704975"/>
          <p14:tracePt t="1499" x="8902700" y="1704975"/>
          <p14:tracePt t="1516" x="8915400" y="1704975"/>
          <p14:tracePt t="1532" x="8929688" y="1704975"/>
          <p14:tracePt t="1549" x="8942388" y="1704975"/>
          <p14:tracePt t="1624" x="8929688" y="1704975"/>
          <p14:tracePt t="1638" x="8915400" y="1704975"/>
          <p14:tracePt t="1659" x="8902700" y="1704975"/>
          <p14:tracePt t="1694" x="8888413" y="1704975"/>
          <p14:tracePt t="1708" x="8875713" y="1704975"/>
          <p14:tracePt t="1715" x="8861425" y="1704975"/>
          <p14:tracePt t="1722" x="8848725" y="1704975"/>
          <p14:tracePt t="1732" x="8834438" y="1704975"/>
          <p14:tracePt t="1749" x="8821738" y="1704975"/>
          <p14:tracePt t="1765" x="8794750" y="1704975"/>
          <p14:tracePt t="1782" x="8755063" y="1704975"/>
          <p14:tracePt t="1799" x="8713788" y="1704975"/>
          <p14:tracePt t="1815" x="8661400" y="1704975"/>
          <p14:tracePt t="1832" x="8607425" y="1704975"/>
          <p14:tracePt t="1848" x="8512175" y="1704975"/>
          <p14:tracePt t="1865" x="8432800" y="1704975"/>
          <p14:tracePt t="1882" x="8270875" y="1704975"/>
          <p14:tracePt t="1899" x="8164513" y="1704975"/>
          <p14:tracePt t="1915" x="8042275" y="1704975"/>
          <p14:tracePt t="1932" x="7842250" y="1677988"/>
          <p14:tracePt t="1949" x="7640638" y="1663700"/>
          <p14:tracePt t="1965" x="7451725" y="1663700"/>
          <p14:tracePt t="1966" x="7358063" y="1636713"/>
          <p14:tracePt t="1982" x="7210425" y="1624013"/>
          <p14:tracePt t="1998" x="7050088" y="1609725"/>
          <p14:tracePt t="2015" x="6767513" y="1584325"/>
          <p14:tracePt t="2032" x="6592888" y="1570038"/>
          <p14:tracePt t="2048" x="6430963" y="1570038"/>
          <p14:tracePt t="2065" x="6042025" y="1516063"/>
          <p14:tracePt t="2082" x="5653088" y="1449388"/>
          <p14:tracePt t="2099" x="5168900" y="1382713"/>
          <p14:tracePt t="2115" x="4887913" y="1328738"/>
          <p14:tracePt t="2132" x="4632325" y="1289050"/>
          <p14:tracePt t="2149" x="4349750" y="1247775"/>
          <p14:tracePt t="2165" x="4216400" y="1235075"/>
          <p14:tracePt t="2182" x="4095750" y="1220788"/>
          <p14:tracePt t="2182" x="4014788" y="1220788"/>
          <p14:tracePt t="2198" x="3879850" y="1220788"/>
          <p14:tracePt t="2215" x="3679825" y="1208088"/>
          <p14:tracePt t="2232" x="3397250" y="1181100"/>
          <p14:tracePt t="2248" x="3155950" y="1166813"/>
          <p14:tracePt t="2265" x="2833688" y="1166813"/>
          <p14:tracePt t="2282" x="2174875" y="1193800"/>
          <p14:tracePt t="2298" x="1798638" y="1220788"/>
          <p14:tracePt t="2315" x="1316038" y="1262063"/>
          <p14:tracePt t="2332" x="1033463" y="1301750"/>
          <p14:tracePt t="2348" x="831850" y="1355725"/>
          <p14:tracePt t="2365" x="617538" y="1409700"/>
          <p14:tracePt t="2381" x="509588" y="1436688"/>
          <p14:tracePt t="2399" x="349250" y="1462088"/>
          <p14:tracePt t="2415" x="228600" y="1489075"/>
          <p14:tracePt t="2431" x="120650" y="1516063"/>
          <p14:tracePt t="2783" x="93663" y="2027238"/>
          <p14:tracePt t="2790" x="160338" y="2066925"/>
          <p14:tracePt t="2797" x="201613" y="2093913"/>
          <p14:tracePt t="2814" x="309563" y="2133600"/>
          <p14:tracePt t="2832" x="469900" y="2214563"/>
          <p14:tracePt t="2848" x="536575" y="2241550"/>
          <p14:tracePt t="2864" x="631825" y="2295525"/>
          <p14:tracePt t="2881" x="738188" y="2335213"/>
          <p14:tracePt t="2898" x="779463" y="2347913"/>
          <p14:tracePt t="2914" x="819150" y="2362200"/>
          <p14:tracePt t="2931" x="873125" y="2389188"/>
          <p14:tracePt t="2948" x="885825" y="2389188"/>
          <p14:tracePt t="2964" x="900113" y="2389188"/>
          <p14:tracePt t="2981" x="912813" y="2389188"/>
          <p14:tracePt t="3013" x="912813" y="2401888"/>
          <p14:tracePt t="3076" x="900113" y="2401888"/>
          <p14:tracePt t="3097" x="885825" y="2401888"/>
          <p14:tracePt t="3132" x="873125" y="2401888"/>
          <p14:tracePt t="3167" x="858838" y="2401888"/>
          <p14:tracePt t="3181" x="846138" y="2401888"/>
          <p14:tracePt t="3195" x="831850" y="2401888"/>
          <p14:tracePt t="3215" x="819150" y="2401888"/>
          <p14:tracePt t="3230" x="804863" y="2401888"/>
          <p14:tracePt t="3264" x="792163" y="2401888"/>
          <p14:tracePt t="3278" x="779463" y="2401888"/>
          <p14:tracePt t="3292" x="765175" y="2401888"/>
          <p14:tracePt t="3306" x="752475" y="2401888"/>
          <p14:tracePt t="3314" x="738188" y="2401888"/>
          <p14:tracePt t="3341" x="725488" y="2401888"/>
          <p14:tracePt t="3348" x="725488" y="2389188"/>
          <p14:tracePt t="3364" x="711200" y="2389188"/>
          <p14:tracePt t="3381" x="698500" y="2389188"/>
          <p14:tracePt t="3397" x="684213" y="2374900"/>
          <p14:tracePt t="3502" x="698500" y="2374900"/>
          <p14:tracePt t="3537" x="711200" y="2374900"/>
          <p14:tracePt t="3551" x="725488" y="2374900"/>
          <p14:tracePt t="3564" x="725488" y="2362200"/>
          <p14:tracePt t="3578" x="738188" y="2362200"/>
          <p14:tracePt t="3585" x="752475" y="2362200"/>
          <p14:tracePt t="3599" x="765175" y="2362200"/>
          <p14:tracePt t="3614" x="804863" y="2362200"/>
          <p14:tracePt t="3631" x="819150" y="2362200"/>
          <p14:tracePt t="3647" x="858838" y="2362200"/>
          <p14:tracePt t="3648" x="873125" y="2362200"/>
          <p14:tracePt t="3663" x="927100" y="2362200"/>
          <p14:tracePt t="3680" x="966788" y="2347913"/>
          <p14:tracePt t="3697" x="1141413" y="2335213"/>
          <p14:tracePt t="3714" x="1289050" y="2322513"/>
          <p14:tracePt t="3730" x="1423988" y="2295525"/>
          <p14:tracePt t="3747" x="1638300" y="2281238"/>
          <p14:tracePt t="3764" x="1758950" y="2281238"/>
          <p14:tracePt t="3781" x="1879600" y="2281238"/>
          <p14:tracePt t="3797" x="1933575" y="2281238"/>
          <p14:tracePt t="3813" x="1973263" y="2281238"/>
          <p14:tracePt t="3830" x="2014538" y="2281238"/>
          <p14:tracePt t="3847" x="2054225" y="2281238"/>
          <p14:tracePt t="3863" x="2081213" y="2281238"/>
          <p14:tracePt t="3864" x="2108200" y="2281238"/>
          <p14:tracePt t="3880" x="2120900" y="2281238"/>
          <p14:tracePt t="3897" x="2135188" y="2281238"/>
          <p14:tracePt t="3914" x="2174875" y="2281238"/>
          <p14:tracePt t="3930" x="2189163" y="2281238"/>
          <p14:tracePt t="3947" x="2201863" y="2281238"/>
          <p14:tracePt t="3964" x="2243138" y="2281238"/>
          <p14:tracePt t="3980" x="2268538" y="2281238"/>
          <p14:tracePt t="3997" x="2282825" y="2281238"/>
          <p14:tracePt t="4013" x="2309813" y="2281238"/>
          <p14:tracePt t="4030" x="2336800" y="2281238"/>
          <p14:tracePt t="4047" x="2349500" y="2281238"/>
          <p14:tracePt t="4063" x="2363788" y="2281238"/>
          <p14:tracePt t="4080" x="2390775" y="2281238"/>
          <p14:tracePt t="4081" x="2403475" y="2281238"/>
          <p14:tracePt t="4097" x="2430463" y="2281238"/>
          <p14:tracePt t="4116" x="2443163" y="2281238"/>
          <p14:tracePt t="4130" x="2470150" y="2281238"/>
          <p14:tracePt t="4146" x="2497138" y="2281238"/>
          <p14:tracePt t="4165" x="2511425" y="2281238"/>
          <p14:tracePt t="4180" x="2538413" y="2281238"/>
          <p14:tracePt t="4197" x="2551113" y="2281238"/>
          <p14:tracePt t="4214" x="2590800" y="2281238"/>
          <p14:tracePt t="4230" x="2632075" y="2281238"/>
          <p14:tracePt t="4247" x="2659063" y="2281238"/>
          <p14:tracePt t="4263" x="2725738" y="2281238"/>
          <p14:tracePt t="4280" x="2806700" y="2281238"/>
          <p14:tracePt t="4297" x="2873375" y="2281238"/>
          <p14:tracePt t="4297" x="2900363" y="2281238"/>
          <p14:tracePt t="4313" x="2967038" y="2281238"/>
          <p14:tracePt t="4330" x="3021013" y="2281238"/>
          <p14:tracePt t="4346" x="3060700" y="2281238"/>
          <p14:tracePt t="4347" x="3074988" y="2281238"/>
          <p14:tracePt t="4363" x="3128963" y="2281238"/>
          <p14:tracePt t="4380" x="3168650" y="2281238"/>
          <p14:tracePt t="4396" x="3208338" y="2281238"/>
          <p14:tracePt t="4413" x="3249613" y="2281238"/>
          <p14:tracePt t="4430" x="3289300" y="2281238"/>
          <p14:tracePt t="4447" x="3303588" y="2281238"/>
          <p14:tracePt t="4463" x="3330575" y="2281238"/>
          <p14:tracePt t="4480" x="3357563" y="2281238"/>
          <p14:tracePt t="4496" x="3370263" y="2268538"/>
          <p14:tracePt t="4513" x="3382963" y="2268538"/>
          <p14:tracePt t="4530" x="3397250" y="2268538"/>
          <p14:tracePt t="4546" x="3409950" y="2268538"/>
          <p14:tracePt t="4563" x="3424238" y="2268538"/>
          <p14:tracePt t="4580" x="3436938" y="2268538"/>
          <p14:tracePt t="4786" x="3436938" y="2281238"/>
          <p14:tracePt t="4814" x="3424238" y="2281238"/>
          <p14:tracePt t="4821" x="3424238" y="2295525"/>
          <p14:tracePt t="4829" x="3409950" y="2295525"/>
          <p14:tracePt t="4849" x="3397250" y="2295525"/>
          <p14:tracePt t="4863" x="3370263" y="2295525"/>
          <p14:tracePt t="4880" x="3357563" y="2295525"/>
          <p14:tracePt t="4896" x="3343275" y="2295525"/>
          <p14:tracePt t="4912" x="3289300" y="2295525"/>
          <p14:tracePt t="4929" x="3249613" y="2295525"/>
          <p14:tracePt t="4946" x="3168650" y="2295525"/>
          <p14:tracePt t="4963" x="3114675" y="2281238"/>
          <p14:tracePt t="4979" x="3060700" y="2281238"/>
          <p14:tracePt t="4996" x="2981325" y="2281238"/>
          <p14:tracePt t="5012" x="2913063" y="2268538"/>
          <p14:tracePt t="5029" x="2846388" y="2268538"/>
          <p14:tracePt t="5030" x="2779713" y="2268538"/>
          <p14:tracePt t="5046" x="2659063" y="2254250"/>
          <p14:tracePt t="5063" x="2484438" y="2254250"/>
          <p14:tracePt t="5079" x="2255838" y="2254250"/>
          <p14:tracePt t="5096" x="2162175" y="2254250"/>
          <p14:tracePt t="5113" x="2093913" y="2254250"/>
          <p14:tracePt t="5129" x="2000250" y="2254250"/>
          <p14:tracePt t="5146" x="1946275" y="2268538"/>
          <p14:tracePt t="5163" x="1852613" y="2281238"/>
          <p14:tracePt t="5179" x="1785938" y="2295525"/>
          <p14:tracePt t="5196" x="1704975" y="2308225"/>
          <p14:tracePt t="5212" x="1611313" y="2322513"/>
          <p14:tracePt t="5229" x="1571625" y="2335213"/>
          <p14:tracePt t="5246" x="1544638" y="2347913"/>
          <p14:tracePt t="5246" x="1517650" y="2347913"/>
          <p14:tracePt t="5262" x="1490663" y="2347913"/>
          <p14:tracePt t="5279" x="1463675" y="2362200"/>
          <p14:tracePt t="5295" x="1463675" y="2374900"/>
          <p14:tracePt t="5296" x="1449388" y="2374900"/>
          <p14:tracePt t="5312" x="1423988" y="2389188"/>
          <p14:tracePt t="5329" x="1397000" y="2401888"/>
          <p14:tracePt t="5346" x="1382713" y="2416175"/>
          <p14:tracePt t="5365" x="1382713" y="2428875"/>
          <p14:tracePt t="5379" x="1382713" y="2443163"/>
          <p14:tracePt t="5395" x="1382713" y="2455863"/>
          <p14:tracePt t="5413" x="1382713" y="2470150"/>
          <p14:tracePt t="5429" x="1382713" y="2482850"/>
          <p14:tracePt t="5445" x="1382713" y="2495550"/>
          <p14:tracePt t="5463" x="1409700" y="2495550"/>
          <p14:tracePt t="5479" x="1423988" y="2509838"/>
          <p14:tracePt t="5495" x="1463675" y="2536825"/>
          <p14:tracePt t="5512" x="1557338" y="2603500"/>
          <p14:tracePt t="5529" x="1651000" y="2684463"/>
          <p14:tracePt t="5545" x="1758950" y="2765425"/>
          <p14:tracePt t="5562" x="1920875" y="2913063"/>
          <p14:tracePt t="5579" x="2000250" y="2992438"/>
          <p14:tracePt t="5595" x="2093913" y="3060700"/>
          <p14:tracePt t="5612" x="2162175" y="3100388"/>
          <p14:tracePt t="5629" x="2189163" y="3127375"/>
          <p14:tracePt t="5645" x="2228850" y="3140075"/>
          <p14:tracePt t="5662" x="2255838" y="3154363"/>
          <p14:tracePt t="5679" x="2268538" y="3167063"/>
          <p14:tracePt t="5695" x="2282825" y="3167063"/>
          <p14:tracePt t="5712" x="2295525" y="3167063"/>
          <p14:tracePt t="5729" x="2309813" y="3167063"/>
          <p14:tracePt t="6098" x="2282825" y="3167063"/>
          <p14:tracePt t="6105" x="2255838" y="3154363"/>
          <p14:tracePt t="6112" x="2216150" y="3154363"/>
          <p14:tracePt t="6129" x="2147888" y="3140075"/>
          <p14:tracePt t="6145" x="2093913" y="3127375"/>
          <p14:tracePt t="6162" x="2014538" y="3100388"/>
          <p14:tracePt t="6178" x="1973263" y="3100388"/>
          <p14:tracePt t="6195" x="1946275" y="3100388"/>
          <p14:tracePt t="6196" x="1933575" y="3100388"/>
          <p14:tracePt t="6212" x="1906588" y="3086100"/>
          <p14:tracePt t="6228" x="1879600" y="3086100"/>
          <p14:tracePt t="6245" x="1852613" y="3086100"/>
          <p14:tracePt t="6262" x="1839913" y="3086100"/>
          <p14:tracePt t="6278" x="1812925" y="3086100"/>
          <p14:tracePt t="6295" x="1785938" y="3073400"/>
          <p14:tracePt t="6412" x="1798638" y="3073400"/>
          <p14:tracePt t="6419" x="1812925" y="3073400"/>
          <p14:tracePt t="6428" x="1825625" y="3073400"/>
          <p14:tracePt t="6445" x="1852613" y="3073400"/>
          <p14:tracePt t="6462" x="1866900" y="3073400"/>
          <p14:tracePt t="6478" x="1893888" y="3073400"/>
          <p14:tracePt t="6495" x="1920875" y="3073400"/>
          <p14:tracePt t="6512" x="1933575" y="3073400"/>
          <p14:tracePt t="6528" x="1946275" y="3073400"/>
          <p14:tracePt t="6545" x="1973263" y="3073400"/>
          <p14:tracePt t="6562" x="1987550" y="3073400"/>
          <p14:tracePt t="6578" x="2000250" y="3073400"/>
          <p14:tracePt t="6595" x="2014538" y="3073400"/>
          <p14:tracePt t="6611" x="2041525" y="3060700"/>
          <p14:tracePt t="6629" x="2081213" y="3060700"/>
          <p14:tracePt t="6645" x="2093913" y="3060700"/>
          <p14:tracePt t="6661" x="2120900" y="3060700"/>
          <p14:tracePt t="6678" x="2189163" y="3046413"/>
          <p14:tracePt t="6694" x="2243138" y="3046413"/>
          <p14:tracePt t="6711" x="2268538" y="3046413"/>
          <p14:tracePt t="6712" x="2282825" y="3046413"/>
          <p14:tracePt t="6728" x="2322513" y="3033713"/>
          <p14:tracePt t="6744" x="2349500" y="3033713"/>
          <p14:tracePt t="6761" x="2403475" y="3033713"/>
          <p14:tracePt t="6778" x="2443163" y="3033713"/>
          <p14:tracePt t="6795" x="2484438" y="3033713"/>
          <p14:tracePt t="6811" x="2538413" y="3033713"/>
          <p14:tracePt t="6828" x="2565400" y="3033713"/>
          <p14:tracePt t="6844" x="2578100" y="3033713"/>
          <p14:tracePt t="6845" x="2590800" y="3033713"/>
          <p14:tracePt t="6861" x="2617788" y="3033713"/>
          <p14:tracePt t="6878" x="2632075" y="3033713"/>
          <p14:tracePt t="6894" x="2659063" y="3033713"/>
          <p14:tracePt t="6911" x="2671763" y="3033713"/>
          <p14:tracePt t="6929" x="2686050" y="3033713"/>
          <p14:tracePt t="6944" x="2698750" y="3033713"/>
          <p14:tracePt t="6964" x="2713038" y="3033713"/>
          <p14:tracePt t="6978" x="2725738" y="3033713"/>
          <p14:tracePt t="7012" x="2738438" y="3033713"/>
          <p14:tracePt t="7026" x="2752725" y="3033713"/>
          <p14:tracePt t="7033" x="2765425" y="3033713"/>
          <p14:tracePt t="7044" x="2779713" y="3033713"/>
          <p14:tracePt t="7061" x="2806700" y="3033713"/>
          <p14:tracePt t="7077" x="2833688" y="3033713"/>
          <p14:tracePt t="7094" x="2860675" y="3033713"/>
          <p14:tracePt t="7111" x="2900363" y="3033713"/>
          <p14:tracePt t="7128" x="2940050" y="3033713"/>
          <p14:tracePt t="7144" x="2994025" y="3033713"/>
          <p14:tracePt t="7145" x="3035300" y="3033713"/>
          <p14:tracePt t="7161" x="3128963" y="3046413"/>
          <p14:tracePt t="7178" x="3208338" y="3060700"/>
          <p14:tracePt t="7194" x="3330575" y="3086100"/>
          <p14:tracePt t="7195" x="3370263" y="3086100"/>
          <p14:tracePt t="7211" x="3505200" y="3100388"/>
          <p14:tracePt t="7227" x="3571875" y="3113088"/>
          <p14:tracePt t="7244" x="3652838" y="3127375"/>
          <p14:tracePt t="7261" x="3665538" y="3127375"/>
          <p14:tracePt t="7278" x="3665538" y="3140075"/>
          <p14:tracePt t="7557" x="3705225" y="3140075"/>
          <p14:tracePt t="7564" x="3773488" y="3140075"/>
          <p14:tracePt t="7571" x="3827463" y="3140075"/>
          <p14:tracePt t="7578" x="3906838" y="3140075"/>
          <p14:tracePt t="7594" x="4027488" y="3140075"/>
          <p14:tracePt t="7611" x="4175125" y="3140075"/>
          <p14:tracePt t="7627" x="4376738" y="3140075"/>
          <p14:tracePt t="7644" x="4511675" y="3140075"/>
          <p14:tracePt t="7661" x="4619625" y="3140075"/>
          <p14:tracePt t="7661" x="4646613" y="3140075"/>
          <p14:tracePt t="7677" x="4699000" y="3140075"/>
          <p14:tracePt t="7694" x="4740275" y="3140075"/>
          <p14:tracePt t="7711" x="4779963" y="3140075"/>
          <p14:tracePt t="7727" x="4806950" y="3140075"/>
          <p14:tracePt t="7744" x="4819650" y="3140075"/>
          <p14:tracePt t="7760" x="4846638" y="3140075"/>
          <p14:tracePt t="7777" x="4873625" y="3140075"/>
          <p14:tracePt t="7794" x="4887913" y="3140075"/>
          <p14:tracePt t="7811" x="4900613" y="3140075"/>
          <p14:tracePt t="7836" x="4914900" y="3140075"/>
          <p14:tracePt t="7850" x="4927600" y="3140075"/>
          <p14:tracePt t="7906" x="4941888" y="3140075"/>
          <p14:tracePt t="7934" x="4954588" y="3140075"/>
          <p14:tracePt t="7962" x="4968875" y="3140075"/>
          <p14:tracePt t="7976" x="4981575" y="3140075"/>
          <p14:tracePt t="8011" x="4994275" y="3140075"/>
          <p14:tracePt t="8025" x="5008563" y="3140075"/>
          <p14:tracePt t="8046" x="5021263" y="3140075"/>
          <p14:tracePt t="8060" x="5035550" y="3140075"/>
          <p14:tracePt t="8066" x="5048250" y="3140075"/>
          <p14:tracePt t="8080" x="5062538" y="3140075"/>
          <p14:tracePt t="8094" x="5075238" y="3140075"/>
          <p14:tracePt t="8110" x="5102225" y="3140075"/>
          <p14:tracePt t="8127" x="5129213" y="3140075"/>
          <p14:tracePt t="8144" x="5168900" y="3140075"/>
          <p14:tracePt t="8160" x="5195888" y="3140075"/>
          <p14:tracePt t="8177" x="5222875" y="3140075"/>
          <p14:tracePt t="8193" x="5264150" y="3140075"/>
          <p14:tracePt t="8210" x="5291138" y="3140075"/>
          <p14:tracePt t="8227" x="5330825" y="3140075"/>
          <p14:tracePt t="8244" x="5370513" y="3140075"/>
          <p14:tracePt t="8260" x="5397500" y="3140075"/>
          <p14:tracePt t="8276" x="5438775" y="3140075"/>
          <p14:tracePt t="8293" x="5464175" y="3140075"/>
          <p14:tracePt t="8310" x="5505450" y="3140075"/>
          <p14:tracePt t="8326" x="5532438" y="3140075"/>
          <p14:tracePt t="8343" x="5545138" y="3140075"/>
          <p14:tracePt t="8688" x="5572125" y="3140075"/>
          <p14:tracePt t="8695" x="5653088" y="3140075"/>
          <p14:tracePt t="8702" x="5719763" y="3113088"/>
          <p14:tracePt t="8709" x="5773738" y="3100388"/>
          <p14:tracePt t="8726" x="5948363" y="3086100"/>
          <p14:tracePt t="8743" x="6096000" y="3073400"/>
          <p14:tracePt t="8744" x="6162675" y="3060700"/>
          <p14:tracePt t="8760" x="6297613" y="3033713"/>
          <p14:tracePt t="8776" x="6418263" y="3019425"/>
          <p14:tracePt t="8793" x="6605588" y="3019425"/>
          <p14:tracePt t="8809" x="6700838" y="3019425"/>
          <p14:tracePt t="8826" x="6767513" y="3019425"/>
          <p14:tracePt t="8843" x="6848475" y="3019425"/>
          <p14:tracePt t="8859" x="6888163" y="3019425"/>
          <p14:tracePt t="8876" x="6954838" y="3019425"/>
          <p14:tracePt t="8893" x="6996113" y="3019425"/>
          <p14:tracePt t="8910" x="7035800" y="3019425"/>
          <p14:tracePt t="8926" x="7102475" y="3019425"/>
          <p14:tracePt t="8943" x="7129463" y="3019425"/>
          <p14:tracePt t="8960" x="7170738" y="3019425"/>
          <p14:tracePt t="8976" x="7197725" y="3019425"/>
          <p14:tracePt t="8992" x="7237413" y="3019425"/>
          <p14:tracePt t="9009" x="7277100" y="3019425"/>
          <p14:tracePt t="9026" x="7304088" y="3019425"/>
          <p14:tracePt t="9043" x="7345363" y="3019425"/>
          <p14:tracePt t="9043" x="7358063" y="3019425"/>
          <p14:tracePt t="9059" x="7397750" y="3019425"/>
          <p14:tracePt t="9076" x="7451725" y="3019425"/>
          <p14:tracePt t="9093" x="7519988" y="3019425"/>
          <p14:tracePt t="9109" x="7572375" y="3033713"/>
          <p14:tracePt t="9126" x="7626350" y="3033713"/>
          <p14:tracePt t="9142" x="7734300" y="3046413"/>
          <p14:tracePt t="9159" x="7842250" y="3046413"/>
          <p14:tracePt t="9176" x="8002588" y="3086100"/>
          <p14:tracePt t="9193" x="8164513" y="3086100"/>
          <p14:tracePt t="9209" x="8312150" y="3086100"/>
          <p14:tracePt t="9226" x="8539163" y="3086100"/>
          <p14:tracePt t="9242" x="8674100" y="3086100"/>
          <p14:tracePt t="9259" x="8809038" y="3086100"/>
          <p14:tracePt t="9260" x="8902700" y="3086100"/>
          <p14:tracePt t="9276" x="9036050" y="3086100"/>
          <p14:tracePt t="9292" x="9144000" y="3086100"/>
          <p14:tracePt t="9309" x="9251950" y="3086100"/>
          <p14:tracePt t="9326" x="9291638" y="3086100"/>
          <p14:tracePt t="9342" x="9331325" y="3086100"/>
          <p14:tracePt t="9359" x="9345613" y="3086100"/>
          <p14:tracePt t="9376" x="9358313" y="3086100"/>
          <p14:tracePt t="9393" x="9385300" y="3086100"/>
          <p14:tracePt t="9409" x="9399588" y="3086100"/>
          <p14:tracePt t="9427" x="9399588" y="3073400"/>
          <p14:tracePt t="9442" x="9399588" y="3060700"/>
          <p14:tracePt t="9462" x="9399588" y="3046413"/>
          <p14:tracePt t="9476" x="9399588" y="3033713"/>
          <p14:tracePt t="9492" x="9385300" y="3033713"/>
          <p14:tracePt t="9509" x="9372600" y="3019425"/>
          <p14:tracePt t="9525" x="9345613" y="3019425"/>
          <p14:tracePt t="9526" x="9345613" y="3006725"/>
          <p14:tracePt t="9542" x="9304338" y="3006725"/>
          <p14:tracePt t="9559" x="9251950" y="3006725"/>
          <p14:tracePt t="9576" x="9144000" y="3006725"/>
          <p14:tracePt t="9592" x="9036050" y="3006725"/>
          <p14:tracePt t="9609" x="8755063" y="3033713"/>
          <p14:tracePt t="9625" x="8378825" y="3033713"/>
          <p14:tracePt t="9642" x="7948613" y="3060700"/>
          <p14:tracePt t="9659" x="7197725" y="3127375"/>
          <p14:tracePt t="9676" x="6727825" y="3221038"/>
          <p14:tracePt t="9692" x="6324600" y="3275013"/>
          <p14:tracePt t="9693" x="6149975" y="3341688"/>
          <p14:tracePt t="9709" x="5786438" y="3449638"/>
          <p14:tracePt t="9725" x="5478463" y="3529013"/>
          <p14:tracePt t="9742" x="5089525" y="3649663"/>
          <p14:tracePt t="9759" x="4887913" y="3690938"/>
          <p14:tracePt t="9775" x="4659313" y="3730625"/>
          <p14:tracePt t="9792" x="4445000" y="3757613"/>
          <p14:tracePt t="9809" x="4324350" y="3757613"/>
          <p14:tracePt t="9826" x="4216400" y="3757613"/>
          <p14:tracePt t="9842" x="4122738" y="3757613"/>
          <p14:tracePt t="9859" x="4054475" y="3757613"/>
          <p14:tracePt t="9875" x="3960813" y="3757613"/>
          <p14:tracePt t="9892" x="3894138" y="3757613"/>
          <p14:tracePt t="9909" x="3840163" y="3771900"/>
          <p14:tracePt t="9909" x="3813175" y="3771900"/>
          <p14:tracePt t="9925" x="3786188" y="3784600"/>
          <p14:tracePt t="9942" x="3773488" y="3797300"/>
          <p14:tracePt t="9958" x="3759200" y="3811588"/>
          <p14:tracePt t="9975" x="3759200" y="3838575"/>
          <p14:tracePt t="9992" x="3759200" y="3865563"/>
          <p14:tracePt t="10008" x="3800475" y="3892550"/>
          <p14:tracePt t="10025" x="3840163" y="3905250"/>
          <p14:tracePt t="10042" x="3933825" y="3944938"/>
          <p14:tracePt t="10059" x="4041775" y="4013200"/>
          <p14:tracePt t="10075" x="4310063" y="4133850"/>
          <p14:tracePt t="10092" x="4846638" y="4387850"/>
          <p14:tracePt t="10109" x="5195888" y="4562475"/>
          <p14:tracePt t="10125" x="5478463" y="4710113"/>
          <p14:tracePt t="10125" x="5626100" y="4751388"/>
          <p14:tracePt t="10141" x="5827713" y="4845050"/>
          <p14:tracePt t="10158" x="5988050" y="4884738"/>
          <p14:tracePt t="10175" x="6108700" y="4899025"/>
          <p14:tracePt t="10192" x="6176963" y="4899025"/>
          <p14:tracePt t="10209" x="6216650" y="4899025"/>
          <p14:tracePt t="10209" x="6243638" y="4884738"/>
          <p14:tracePt t="10225" x="6283325" y="4857750"/>
          <p14:tracePt t="10242" x="6337300" y="4830763"/>
          <p14:tracePt t="10258" x="6405563" y="4778375"/>
          <p14:tracePt t="10275" x="6445250" y="4764088"/>
          <p14:tracePt t="10292" x="6499225" y="4737100"/>
          <p14:tracePt t="10308" x="6526213" y="4724400"/>
          <p14:tracePt t="10325" x="6565900" y="4710113"/>
          <p14:tracePt t="10342" x="6605588" y="4683125"/>
          <p14:tracePt t="10358" x="6619875" y="4683125"/>
          <p14:tracePt t="10375" x="6646863" y="4683125"/>
          <p14:tracePt t="10391" x="6673850" y="4657725"/>
          <p14:tracePt t="10408" x="6686550" y="4657725"/>
          <p14:tracePt t="10425" x="6686550" y="4643438"/>
          <p14:tracePt t="10442" x="6700838" y="4630738"/>
          <p14:tracePt t="10458" x="6713538" y="4616450"/>
          <p14:tracePt t="10475" x="6727825" y="4603750"/>
          <p14:tracePt t="10492" x="6727825" y="4576763"/>
          <p14:tracePt t="10508" x="6727825" y="4562475"/>
          <p14:tracePt t="10525" x="6686550" y="4535488"/>
          <p14:tracePt t="10541" x="6646863" y="4522788"/>
          <p14:tracePt t="10558" x="6553200" y="4510088"/>
          <p14:tracePt t="10575" x="6430963" y="4495800"/>
          <p14:tracePt t="10591" x="6270625" y="4495800"/>
          <p14:tracePt t="10608" x="5653088" y="4483100"/>
          <p14:tracePt t="10625" x="5195888" y="4456113"/>
          <p14:tracePt t="10642" x="4752975" y="4429125"/>
          <p14:tracePt t="10642" x="4592638" y="4429125"/>
          <p14:tracePt t="10658" x="4243388" y="4414838"/>
          <p14:tracePt t="10675" x="3948113" y="4414838"/>
          <p14:tracePt t="10691" x="3451225" y="4456113"/>
          <p14:tracePt t="10708" x="3155950" y="4456113"/>
          <p14:tracePt t="10724" x="2967038" y="4483100"/>
          <p14:tracePt t="10741" x="2725738" y="4535488"/>
          <p14:tracePt t="10758" x="2605088" y="4562475"/>
          <p14:tracePt t="10775" x="2430463" y="4589463"/>
          <p14:tracePt t="10791" x="2322513" y="4616450"/>
          <p14:tracePt t="10808" x="2243138" y="4657725"/>
          <p14:tracePt t="10825" x="2108200" y="4683125"/>
          <p14:tracePt t="10841" x="2041525" y="4724400"/>
          <p14:tracePt t="10858" x="1946275" y="4764088"/>
          <p14:tracePt t="10874" x="1893888" y="4805363"/>
          <p14:tracePt t="10891" x="1852613" y="4857750"/>
          <p14:tracePt t="10908" x="1798638" y="4926013"/>
          <p14:tracePt t="10924" x="1771650" y="4965700"/>
          <p14:tracePt t="10941" x="1731963" y="5005388"/>
          <p14:tracePt t="10958" x="1719263" y="5059363"/>
          <p14:tracePt t="10974" x="1704975" y="5086350"/>
          <p14:tracePt t="10992" x="1692275" y="5126038"/>
          <p14:tracePt t="11008" x="1692275" y="5167313"/>
          <p14:tracePt t="11024" x="1692275" y="5194300"/>
          <p14:tracePt t="11041" x="1692275" y="5233988"/>
          <p14:tracePt t="11058" x="1692275" y="5260975"/>
          <p14:tracePt t="11075" x="1692275" y="5287963"/>
          <p14:tracePt t="11091" x="1692275" y="5300663"/>
          <p14:tracePt t="11108" x="1692275" y="5314950"/>
          <p14:tracePt t="11124" x="1704975" y="5327650"/>
          <p14:tracePt t="11141" x="1719263" y="5341938"/>
          <p14:tracePt t="11159" x="1731963" y="5341938"/>
          <p14:tracePt t="11174" x="1746250" y="5354638"/>
          <p14:tracePt t="11191" x="1746250" y="5368925"/>
          <p14:tracePt t="11208" x="1771650" y="5381625"/>
          <p14:tracePt t="11224" x="1785938" y="5395913"/>
          <p14:tracePt t="11241" x="1825625" y="5408613"/>
          <p14:tracePt t="11257" x="1920875" y="5475288"/>
          <p14:tracePt t="11274" x="1973263" y="5556250"/>
          <p14:tracePt t="11291" x="2054225" y="5637213"/>
          <p14:tracePt t="11308" x="2081213" y="5664200"/>
          <p14:tracePt t="11324" x="2120900" y="5676900"/>
          <p14:tracePt t="11341" x="2162175" y="5691188"/>
          <p14:tracePt t="11357" x="2189163" y="5691188"/>
          <p14:tracePt t="11374" x="2243138" y="5691188"/>
          <p14:tracePt t="11391" x="2336800" y="5691188"/>
          <p14:tracePt t="11407" x="2390775" y="5703888"/>
          <p14:tracePt t="11424" x="2484438" y="5703888"/>
          <p14:tracePt t="11441" x="2565400" y="5703888"/>
          <p14:tracePt t="11457" x="2632075" y="5703888"/>
          <p14:tracePt t="11474" x="2765425" y="5703888"/>
          <p14:tracePt t="11490" x="2833688" y="5703888"/>
          <p14:tracePt t="11508" x="2967038" y="5703888"/>
          <p14:tracePt t="11524" x="3035300" y="5703888"/>
          <p14:tracePt t="11541" x="3101975" y="5703888"/>
          <p14:tracePt t="11557" x="3182938" y="5703888"/>
          <p14:tracePt t="11574" x="3222625" y="5703888"/>
          <p14:tracePt t="11591" x="3249613" y="5703888"/>
          <p14:tracePt t="11591" x="3262313" y="5703888"/>
          <p14:tracePt t="11607" x="3303588" y="5703888"/>
          <p14:tracePt t="11624" x="3316288" y="5703888"/>
          <p14:tracePt t="11641" x="3382963" y="5703888"/>
          <p14:tracePt t="11657" x="3463925" y="5703888"/>
          <p14:tracePt t="11674" x="3530600" y="5703888"/>
          <p14:tracePt t="11690" x="3705225" y="5703888"/>
          <p14:tracePt t="11707" x="3773488" y="5703888"/>
          <p14:tracePt t="11724" x="3894138" y="5703888"/>
          <p14:tracePt t="11740" x="3987800" y="5703888"/>
          <p14:tracePt t="11757" x="4068763" y="5703888"/>
          <p14:tracePt t="11774" x="4216400" y="5703888"/>
          <p14:tracePt t="11791" x="4310063" y="5703888"/>
          <p14:tracePt t="11807" x="4391025" y="5703888"/>
          <p14:tracePt t="11808" x="4430713" y="5703888"/>
          <p14:tracePt t="11824" x="4497388" y="5703888"/>
          <p14:tracePt t="11840" x="4524375" y="5703888"/>
          <p14:tracePt t="11857" x="4538663" y="5703888"/>
          <p14:tracePt t="12171" x="4632325" y="5703888"/>
          <p14:tracePt t="12178" x="4740275" y="5691188"/>
          <p14:tracePt t="12190" x="4860925" y="5664200"/>
          <p14:tracePt t="12207" x="5141913" y="5637213"/>
          <p14:tracePt t="12224" x="5303838" y="5610225"/>
          <p14:tracePt t="12240" x="5491163" y="5610225"/>
          <p14:tracePt t="12257" x="5599113" y="5610225"/>
          <p14:tracePt t="12274" x="5680075" y="5610225"/>
          <p14:tracePt t="12290" x="5813425" y="5610225"/>
          <p14:tracePt t="12307" x="5881688" y="5610225"/>
          <p14:tracePt t="12323" x="5935663" y="5610225"/>
          <p14:tracePt t="12324" x="5961063" y="5610225"/>
          <p14:tracePt t="12340" x="6015038" y="5610225"/>
          <p14:tracePt t="12357" x="6042025" y="5610225"/>
          <p14:tracePt t="12373" x="6096000" y="5610225"/>
          <p14:tracePt t="12390" x="6135688" y="5610225"/>
          <p14:tracePt t="12406" x="6162675" y="5610225"/>
          <p14:tracePt t="12423" x="6203950" y="5610225"/>
          <p14:tracePt t="12440" x="6230938" y="5610225"/>
          <p14:tracePt t="12457" x="6256338" y="5610225"/>
          <p14:tracePt t="12457" x="6283325" y="5610225"/>
          <p14:tracePt t="12473" x="6310313" y="5610225"/>
          <p14:tracePt t="12490" x="6337300" y="5595938"/>
          <p14:tracePt t="12506" x="6378575" y="5595938"/>
          <p14:tracePt t="12523" x="6405563" y="5595938"/>
          <p14:tracePt t="12540" x="6430963" y="5595938"/>
          <p14:tracePt t="12541" x="6445250" y="5595938"/>
          <p14:tracePt t="12556" x="6484938" y="5595938"/>
          <p14:tracePt t="12573" x="6511925" y="5595938"/>
          <p14:tracePt t="12590" x="6592888" y="5595938"/>
          <p14:tracePt t="12607" x="6659563" y="5595938"/>
          <p14:tracePt t="12623" x="6713538" y="5595938"/>
          <p14:tracePt t="12639" x="6807200" y="5583238"/>
          <p14:tracePt t="12657" x="6848475" y="5583238"/>
          <p14:tracePt t="12674" x="6888163" y="5583238"/>
          <p14:tracePt t="12690" x="6900863" y="5583238"/>
          <p14:tracePt t="12706" x="6915150" y="5583238"/>
          <p14:tracePt t="12723" x="6927850" y="5583238"/>
          <p14:tracePt t="13128" x="6954838" y="5583238"/>
          <p14:tracePt t="13134" x="7023100" y="5583238"/>
          <p14:tracePt t="13141" x="7075488" y="5568950"/>
          <p14:tracePt t="13156" x="7183438" y="5543550"/>
          <p14:tracePt t="13173" x="7291388" y="5529263"/>
          <p14:tracePt t="13189" x="7372350" y="5529263"/>
          <p14:tracePt t="13190" x="7424738" y="5529263"/>
          <p14:tracePt t="13206" x="7505700" y="5529263"/>
          <p14:tracePt t="13223" x="7559675" y="5529263"/>
          <p14:tracePt t="13239" x="7640638" y="5529263"/>
          <p14:tracePt t="13256" x="7680325" y="5529263"/>
          <p14:tracePt t="13272" x="7720013" y="5529263"/>
          <p14:tracePt t="13289" x="7788275" y="5529263"/>
          <p14:tracePt t="13306" x="7842250" y="5529263"/>
          <p14:tracePt t="13323" x="7894638" y="5529263"/>
          <p14:tracePt t="13339" x="7935913" y="5529263"/>
          <p14:tracePt t="13356" x="7989888" y="5529263"/>
          <p14:tracePt t="13372" x="8042275" y="5529263"/>
          <p14:tracePt t="13389" x="8083550" y="5529263"/>
          <p14:tracePt t="13406" x="8123238" y="5529263"/>
          <p14:tracePt t="13406" x="8150225" y="5529263"/>
          <p14:tracePt t="13422" x="8177213" y="5529263"/>
          <p14:tracePt t="13439" x="8231188" y="5543550"/>
          <p14:tracePt t="13456" x="8312150" y="5556250"/>
          <p14:tracePt t="13472" x="8364538" y="5568950"/>
          <p14:tracePt t="13489" x="8432800" y="5583238"/>
          <p14:tracePt t="13490" x="8459788" y="5583238"/>
          <p14:tracePt t="13506" x="8512175" y="5583238"/>
          <p14:tracePt t="13522" x="8566150" y="5583238"/>
          <p14:tracePt t="13539" x="8634413" y="5583238"/>
          <p14:tracePt t="13556" x="8674100" y="5583238"/>
          <p14:tracePt t="13572" x="8713788" y="5583238"/>
          <p14:tracePt t="13589" x="8782050" y="5583238"/>
          <p14:tracePt t="13605" x="8809038" y="5583238"/>
          <p14:tracePt t="13623" x="8875713" y="5583238"/>
          <p14:tracePt t="13639" x="8915400" y="5583238"/>
          <p14:tracePt t="13655" x="8942388" y="5583238"/>
          <p14:tracePt t="13672" x="9009063" y="5583238"/>
          <p14:tracePt t="13689" x="9063038" y="5583238"/>
          <p14:tracePt t="13706" x="9104313" y="5583238"/>
          <p14:tracePt t="13706" x="9131300" y="5583238"/>
          <p14:tracePt t="13722" x="9183688" y="5583238"/>
          <p14:tracePt t="13739" x="9251950" y="5583238"/>
          <p14:tracePt t="13755" x="9318625" y="5583238"/>
          <p14:tracePt t="13772" x="9372600" y="5583238"/>
          <p14:tracePt t="13789" x="9399588" y="5583238"/>
          <p14:tracePt t="13805" x="9493250" y="5583238"/>
          <p14:tracePt t="13822" x="9547225" y="5583238"/>
          <p14:tracePt t="13839" x="9626600" y="5583238"/>
          <p14:tracePt t="13855" x="9694863" y="5583238"/>
          <p14:tracePt t="13872" x="9748838" y="5583238"/>
          <p14:tracePt t="13889" x="9828213" y="5583238"/>
          <p14:tracePt t="13905" x="9882188" y="5583238"/>
          <p14:tracePt t="13922" x="9923463" y="5583238"/>
          <p14:tracePt t="13923" x="9975850" y="5583238"/>
          <p14:tracePt t="13939" x="10044113" y="5583238"/>
          <p14:tracePt t="13955" x="10123488" y="5556250"/>
          <p14:tracePt t="13972" x="10191750" y="5556250"/>
          <p14:tracePt t="13972" x="10245725" y="5556250"/>
          <p14:tracePt t="13989" x="10312400" y="5543550"/>
          <p14:tracePt t="14005" x="10379075" y="5543550"/>
          <p14:tracePt t="14022" x="10445750" y="5543550"/>
          <p14:tracePt t="14039" x="10499725" y="5529263"/>
          <p14:tracePt t="14055" x="10541000" y="5529263"/>
          <p14:tracePt t="14072" x="10567988" y="5529263"/>
          <p14:tracePt t="14088" x="10580688" y="5529263"/>
          <p14:tracePt t="14105" x="10620375" y="5516563"/>
          <p14:tracePt t="14122" x="10634663" y="5502275"/>
          <p14:tracePt t="14138" x="10647363" y="5489575"/>
          <p14:tracePt t="14139" x="10661650" y="5489575"/>
          <p14:tracePt t="14155" x="10661650" y="5475288"/>
          <p14:tracePt t="14172" x="10661650" y="5448300"/>
          <p14:tracePt t="14189" x="10634663" y="5421313"/>
          <p14:tracePt t="14205" x="10593388" y="5408613"/>
          <p14:tracePt t="14222" x="10541000" y="5381625"/>
          <p14:tracePt t="14238" x="10420350" y="5341938"/>
          <p14:tracePt t="14255" x="10271125" y="5327650"/>
          <p14:tracePt t="14272" x="9855200" y="5287963"/>
          <p14:tracePt t="14289" x="9453563" y="5260975"/>
          <p14:tracePt t="14305" x="8942388" y="5233988"/>
          <p14:tracePt t="14322" x="8083550" y="5221288"/>
          <p14:tracePt t="14339" x="7493000" y="5221288"/>
          <p14:tracePt t="14355" x="6875463" y="5194300"/>
          <p14:tracePt t="14355" x="6511925" y="5194300"/>
          <p14:tracePt t="14372" x="5827713" y="5167313"/>
          <p14:tracePt t="14388" x="5075238" y="5113338"/>
          <p14:tracePt t="14405" x="4270375" y="5046663"/>
          <p14:tracePt t="14422" x="3759200" y="4978400"/>
          <p14:tracePt t="14438" x="3357563" y="4938713"/>
          <p14:tracePt t="14439" x="3168650" y="4926013"/>
          <p14:tracePt t="14455" x="2927350" y="4926013"/>
          <p14:tracePt t="14472" x="2819400" y="4899025"/>
          <p14:tracePt t="14488" x="2752725" y="4899025"/>
          <p14:tracePt t="14852" x="2659063" y="4899025"/>
          <p14:tracePt t="14858" x="2497138" y="4926013"/>
          <p14:tracePt t="14871" x="2390775" y="4938713"/>
          <p14:tracePt t="14872" x="2243138" y="4965700"/>
          <p14:tracePt t="14888" x="2054225" y="4978400"/>
          <p14:tracePt t="14904" x="1879600" y="4992688"/>
          <p14:tracePt t="14921" x="1731963" y="5019675"/>
          <p14:tracePt t="14938" x="1651000" y="5032375"/>
          <p14:tracePt t="14955" x="1571625" y="5046663"/>
          <p14:tracePt t="14971" x="1476375" y="5073650"/>
          <p14:tracePt t="14988" x="1423988" y="5100638"/>
          <p14:tracePt t="15005" x="1343025" y="5126038"/>
          <p14:tracePt t="15021" x="1289050" y="5140325"/>
          <p14:tracePt t="15038" x="1235075" y="5153025"/>
          <p14:tracePt t="15054" x="1168400" y="5180013"/>
          <p14:tracePt t="15071" x="1141413" y="5207000"/>
          <p14:tracePt t="15088" x="1074738" y="5233988"/>
          <p14:tracePt t="15104" x="1020763" y="5260975"/>
          <p14:tracePt t="15121" x="979488" y="5273675"/>
          <p14:tracePt t="15138" x="912813" y="5300663"/>
          <p14:tracePt t="15154" x="873125" y="5327650"/>
          <p14:tracePt t="15171" x="846138" y="5354638"/>
          <p14:tracePt t="15172" x="831850" y="5368925"/>
          <p14:tracePt t="15187" x="792163" y="5381625"/>
          <p14:tracePt t="15204" x="765175" y="5381625"/>
          <p14:tracePt t="15221" x="738188" y="5395913"/>
          <p14:tracePt t="15238" x="725488" y="5395913"/>
          <p14:tracePt t="15254" x="711200" y="5408613"/>
          <p14:tracePt t="15271" x="698500" y="5435600"/>
          <p14:tracePt t="15288" x="684213" y="5448300"/>
          <p14:tracePt t="15305" x="684213" y="5462588"/>
          <p14:tracePt t="15321" x="671513" y="5462588"/>
          <p14:tracePt t="15338" x="657225" y="5462588"/>
          <p14:tracePt t="15354" x="657225" y="5475288"/>
          <p14:tracePt t="15354" x="657225" y="5489575"/>
          <p14:tracePt t="15371" x="657225" y="5516563"/>
          <p14:tracePt t="15388" x="657225" y="5543550"/>
          <p14:tracePt t="15404" x="644525" y="5556250"/>
          <p14:tracePt t="15421" x="644525" y="5583238"/>
          <p14:tracePt t="15437" x="644525" y="5610225"/>
          <p14:tracePt t="15454" x="644525" y="5622925"/>
          <p14:tracePt t="15471" x="644525" y="5649913"/>
          <p14:tracePt t="15487" x="644525" y="5676900"/>
          <p14:tracePt t="15504" x="644525" y="5691188"/>
          <p14:tracePt t="15521" x="644525" y="5716588"/>
          <p14:tracePt t="15537" x="644525" y="5730875"/>
          <p14:tracePt t="15554" x="644525" y="5743575"/>
          <p14:tracePt t="15571" x="644525" y="5757863"/>
          <p14:tracePt t="15587" x="644525" y="5770563"/>
          <p14:tracePt t="15612" x="644525" y="5784850"/>
          <p14:tracePt t="15626" x="644525" y="5797550"/>
          <p14:tracePt t="15640" x="644525" y="5811838"/>
          <p14:tracePt t="15654" x="644525" y="5824538"/>
          <p14:tracePt t="15670" x="644525" y="5837238"/>
          <p14:tracePt t="15687" x="644525" y="5851525"/>
          <p14:tracePt t="15710" x="644525" y="5864225"/>
          <p14:tracePt t="15720" x="644525" y="5878513"/>
          <p14:tracePt t="15738" x="657225" y="5891213"/>
          <p14:tracePt t="15754" x="671513" y="5905500"/>
          <p14:tracePt t="15771" x="671513" y="5932488"/>
          <p14:tracePt t="15794" x="671513" y="5945188"/>
          <p14:tracePt t="15804" x="671513" y="5959475"/>
          <p14:tracePt t="15821" x="671513" y="5972175"/>
          <p14:tracePt t="15821" x="671513" y="5984875"/>
          <p14:tracePt t="15837" x="671513" y="5999163"/>
          <p14:tracePt t="15853" x="671513" y="6011863"/>
          <p14:tracePt t="15884" x="671513" y="6026150"/>
          <p14:tracePt t="15898" x="671513" y="6038850"/>
          <p14:tracePt t="15912" x="671513" y="6053138"/>
          <p14:tracePt t="15982" x="657225" y="6053138"/>
          <p14:tracePt t="15989" x="657225" y="6038850"/>
          <p14:tracePt t="15996" x="644525" y="6038850"/>
          <p14:tracePt t="16003" x="644525" y="6026150"/>
          <p14:tracePt t="16020" x="631825" y="6026150"/>
          <p14:tracePt t="16037" x="631825" y="6011863"/>
          <p14:tracePt t="16053" x="631825" y="5984875"/>
          <p14:tracePt t="16070" x="631825" y="5959475"/>
          <p14:tracePt t="16087" x="631825" y="5945188"/>
          <p14:tracePt t="16103" x="631825" y="5918200"/>
          <p14:tracePt t="16120" x="631825" y="5891213"/>
          <p14:tracePt t="16137" x="631825" y="5864225"/>
          <p14:tracePt t="16154" x="631825" y="5851525"/>
          <p14:tracePt t="16171" x="631825" y="5797550"/>
          <p14:tracePt t="16186" x="644525" y="5770563"/>
          <p14:tracePt t="16203" x="657225" y="5770563"/>
          <p14:tracePt t="16220" x="671513" y="5730875"/>
          <p14:tracePt t="16237" x="684213" y="5703888"/>
          <p14:tracePt t="16253" x="684213" y="5691188"/>
          <p14:tracePt t="16254" x="698500" y="5691188"/>
          <p14:tracePt t="16270" x="698500" y="5664200"/>
          <p14:tracePt t="16287" x="711200" y="5649913"/>
          <p14:tracePt t="16303" x="725488" y="5637213"/>
          <p14:tracePt t="16320" x="738188" y="5622925"/>
          <p14:tracePt t="16337" x="752475" y="5610225"/>
          <p14:tracePt t="16359" x="765175" y="5610225"/>
          <p14:tracePt t="16373" x="779463" y="5610225"/>
          <p14:tracePt t="16387" x="792163" y="5610225"/>
          <p14:tracePt t="16408" x="804863" y="5610225"/>
          <p14:tracePt t="16422" x="819150" y="5610225"/>
          <p14:tracePt t="16436" x="831850" y="5610225"/>
          <p14:tracePt t="16471" x="846138" y="5610225"/>
          <p14:tracePt t="16478" x="858838" y="5610225"/>
          <p14:tracePt t="16492" x="873125" y="5610225"/>
          <p14:tracePt t="16503" x="885825" y="5610225"/>
          <p14:tracePt t="16520" x="912813" y="5610225"/>
          <p14:tracePt t="16536" x="939800" y="5610225"/>
          <p14:tracePt t="16553" x="979488" y="5610225"/>
          <p14:tracePt t="16570" x="1087438" y="5595938"/>
          <p14:tracePt t="16586" x="1181100" y="5568950"/>
          <p14:tracePt t="16604" x="1301750" y="5568950"/>
          <p14:tracePt t="16620" x="1397000" y="5568950"/>
          <p14:tracePt t="16636" x="1463675" y="5568950"/>
          <p14:tracePt t="16653" x="1571625" y="5568950"/>
          <p14:tracePt t="16670" x="1638300" y="5568950"/>
          <p14:tracePt t="16686" x="1719263" y="5568950"/>
          <p14:tracePt t="16687" x="1731963" y="5568950"/>
          <p14:tracePt t="16703" x="1812925" y="5568950"/>
          <p14:tracePt t="16719" x="1852613" y="5568950"/>
          <p14:tracePt t="16736" x="1920875" y="5556250"/>
          <p14:tracePt t="16753" x="1933575" y="5556250"/>
          <p14:tracePt t="16770" x="1960563" y="5556250"/>
          <p14:tracePt t="16786" x="1973263" y="5556250"/>
          <p14:tracePt t="16834" x="1973263" y="5568950"/>
          <p14:tracePt t="17106" x="2054225" y="5568950"/>
          <p14:tracePt t="17113" x="2174875" y="5556250"/>
          <p14:tracePt t="17120" x="2309813" y="5529263"/>
          <p14:tracePt t="17136" x="2617788" y="5489575"/>
          <p14:tracePt t="17153" x="2967038" y="5475288"/>
          <p14:tracePt t="17169" x="3478213" y="5448300"/>
          <p14:tracePt t="17186" x="3840163" y="5475288"/>
          <p14:tracePt t="17202" x="4081463" y="5516563"/>
          <p14:tracePt t="17203" x="4175125" y="5529263"/>
          <p14:tracePt t="17219" x="4349750" y="5568950"/>
          <p14:tracePt t="17236" x="4471988" y="5583238"/>
          <p14:tracePt t="17253" x="4686300" y="5649913"/>
          <p14:tracePt t="17269" x="4806950" y="5676900"/>
          <p14:tracePt t="17286" x="4900613" y="5703888"/>
          <p14:tracePt t="17302" x="5035550" y="5743575"/>
          <p14:tracePt t="17319" x="5116513" y="5784850"/>
          <p14:tracePt t="17336" x="5249863" y="5811838"/>
          <p14:tracePt t="17353" x="5316538" y="5837238"/>
          <p14:tracePt t="17369" x="5397500" y="5851525"/>
          <p14:tracePt t="17386" x="5518150" y="5864225"/>
          <p14:tracePt t="17403" x="5613400" y="5891213"/>
          <p14:tracePt t="17419" x="5692775" y="5905500"/>
          <p14:tracePt t="17419" x="5719763" y="5905500"/>
          <p14:tracePt t="17436" x="5761038" y="5905500"/>
          <p14:tracePt t="17452" x="5786438" y="5905500"/>
          <p14:tracePt t="17469" x="5800725" y="5918200"/>
          <p14:tracePt t="17486" x="5813425" y="5932488"/>
          <p14:tracePt t="17502" x="5827713" y="5932488"/>
          <p14:tracePt t="17519" x="5840413" y="5945188"/>
          <p14:tracePt t="17536" x="5854700" y="5945188"/>
          <p14:tracePt t="17553" x="5881688" y="5959475"/>
          <p14:tracePt t="17588" x="5894388" y="5959475"/>
          <p14:tracePt t="17609" x="5908675" y="5972175"/>
          <p14:tracePt t="17615" x="5921375" y="5972175"/>
          <p14:tracePt t="17622" x="5935663" y="5972175"/>
          <p14:tracePt t="17635" x="5948363" y="5972175"/>
          <p14:tracePt t="17636" x="5948363" y="5984875"/>
          <p14:tracePt t="17652" x="5975350" y="5984875"/>
          <p14:tracePt t="17669" x="6002338" y="5984875"/>
          <p14:tracePt t="17685" x="6042025" y="5984875"/>
          <p14:tracePt t="17686" x="6056313" y="5984875"/>
          <p14:tracePt t="17702" x="6083300" y="5984875"/>
          <p14:tracePt t="17719" x="6108700" y="5984875"/>
          <p14:tracePt t="17720" x="6135688" y="5984875"/>
          <p14:tracePt t="17735" x="6162675" y="5984875"/>
          <p14:tracePt t="17752" x="6203950" y="5984875"/>
          <p14:tracePt t="17769" x="6283325" y="5984875"/>
          <p14:tracePt t="17785" x="6324600" y="5984875"/>
          <p14:tracePt t="17802" x="6351588" y="5984875"/>
          <p14:tracePt t="17819" x="6418263" y="5984875"/>
          <p14:tracePt t="17835" x="6457950" y="5984875"/>
          <p14:tracePt t="17852" x="6499225" y="5984875"/>
          <p14:tracePt t="17868" x="6538913" y="5984875"/>
          <p14:tracePt t="17885" x="6565900" y="5984875"/>
          <p14:tracePt t="17902" x="6605588" y="5984875"/>
          <p14:tracePt t="17902" x="6632575" y="5984875"/>
          <p14:tracePt t="17919" x="6673850" y="5984875"/>
          <p14:tracePt t="17935" x="6727825" y="5984875"/>
          <p14:tracePt t="17952" x="6780213" y="5984875"/>
          <p14:tracePt t="17969" x="6834188" y="5984875"/>
          <p14:tracePt t="17985" x="6969125" y="5984875"/>
          <p14:tracePt t="18002" x="7062788" y="5984875"/>
          <p14:tracePt t="18019" x="7156450" y="5984875"/>
          <p14:tracePt t="18035" x="7237413" y="5984875"/>
          <p14:tracePt t="18052" x="7250113" y="5984875"/>
          <p14:tracePt t="18069" x="7277100" y="5984875"/>
          <p14:tracePt t="18376" x="7318375" y="5984875"/>
          <p14:tracePt t="18383" x="7385050" y="5984875"/>
          <p14:tracePt t="18390" x="7439025" y="5984875"/>
          <p14:tracePt t="18402" x="7478713" y="5984875"/>
          <p14:tracePt t="18418" x="7586663" y="5972175"/>
          <p14:tracePt t="18419" x="7640638" y="5972175"/>
          <p14:tracePt t="18435" x="7720013" y="5972175"/>
          <p14:tracePt t="18452" x="7815263" y="5972175"/>
          <p14:tracePt t="18468" x="7948613" y="5959475"/>
          <p14:tracePt t="18485" x="8016875" y="5945188"/>
          <p14:tracePt t="18502" x="8110538" y="5945188"/>
          <p14:tracePt t="18518" x="8177213" y="5945188"/>
          <p14:tracePt t="18535" x="8231188" y="5945188"/>
          <p14:tracePt t="18551" x="8297863" y="5945188"/>
          <p14:tracePt t="18568" x="8339138" y="5945188"/>
          <p14:tracePt t="18585" x="8364538" y="5945188"/>
          <p14:tracePt t="18585" x="8378825" y="5945188"/>
          <p14:tracePt t="18601" x="8418513" y="5932488"/>
          <p14:tracePt t="18618" x="8445500" y="5932488"/>
          <p14:tracePt t="18635" x="8499475" y="5932488"/>
          <p14:tracePt t="18651" x="8539163" y="5932488"/>
          <p14:tracePt t="18668" x="8580438" y="5932488"/>
          <p14:tracePt t="18685" x="8647113" y="5932488"/>
          <p14:tracePt t="18701" x="8686800" y="5932488"/>
          <p14:tracePt t="18718" x="8755063" y="5932488"/>
          <p14:tracePt t="18735" x="8809038" y="5932488"/>
          <p14:tracePt t="18751" x="8861425" y="5932488"/>
          <p14:tracePt t="18768" x="8929688" y="5932488"/>
          <p14:tracePt t="18768" x="8956675" y="5932488"/>
          <p14:tracePt t="18784" x="9009063" y="5932488"/>
          <p14:tracePt t="18801" x="9063038" y="5945188"/>
          <p14:tracePt t="18802" x="9090025" y="5945188"/>
          <p14:tracePt t="18818" x="9156700" y="5945188"/>
          <p14:tracePt t="18834" x="9210675" y="5972175"/>
          <p14:tracePt t="18851" x="9304338" y="5984875"/>
          <p14:tracePt t="18868" x="9372600" y="5984875"/>
          <p14:tracePt t="18884" x="9453563" y="5999163"/>
          <p14:tracePt t="18901" x="9574213" y="5999163"/>
          <p14:tracePt t="18918" x="9640888" y="6011863"/>
          <p14:tracePt t="18934" x="9734550" y="6011863"/>
          <p14:tracePt t="18951" x="9828213" y="6011863"/>
          <p14:tracePt t="18968" x="9909175" y="6011863"/>
          <p14:tracePt t="18984" x="10056813" y="6011863"/>
          <p14:tracePt t="19001" x="10150475" y="6026150"/>
          <p14:tracePt t="19018" x="10271125" y="6026150"/>
          <p14:tracePt t="19034" x="10366375" y="6026150"/>
          <p14:tracePt t="19051" x="10433050" y="6026150"/>
          <p14:tracePt t="19068" x="10514013" y="6026150"/>
          <p14:tracePt t="19084" x="10553700" y="6026150"/>
          <p14:tracePt t="19101" x="10607675" y="6026150"/>
          <p14:tracePt t="19102" x="10634663" y="6026150"/>
          <p14:tracePt t="19118" x="10674350" y="6026150"/>
          <p14:tracePt t="19134" x="10715625" y="6026150"/>
          <p14:tracePt t="19151" x="10768013" y="6026150"/>
          <p14:tracePt t="19168" x="10821988" y="6026150"/>
          <p14:tracePt t="19185" x="10875963" y="6038850"/>
          <p14:tracePt t="19201" x="10942638" y="6038850"/>
          <p14:tracePt t="19218" x="10969625" y="6038850"/>
          <p14:tracePt t="19234" x="11037888" y="6038850"/>
          <p14:tracePt t="19251" x="11090275" y="6038850"/>
          <p14:tracePt t="19267" x="11117263" y="6038850"/>
          <p14:tracePt t="19284" x="11171238" y="6038850"/>
          <p14:tracePt t="19301" x="11212513" y="6038850"/>
          <p14:tracePt t="19318" x="11225213" y="6038850"/>
          <p14:tracePt t="19318" x="11237913" y="6038850"/>
          <p14:tracePt t="19334" x="11252200" y="6038850"/>
          <p14:tracePt t="19351" x="11264900" y="6038850"/>
          <p14:tracePt t="19368" x="11291888" y="6038850"/>
          <p14:tracePt t="19444" x="11279188" y="6053138"/>
          <p14:tracePt t="19451" x="11264900" y="6053138"/>
          <p14:tracePt t="19465" x="11237913" y="6053138"/>
          <p14:tracePt t="19472" x="11225213" y="6053138"/>
          <p14:tracePt t="19484" x="11212513" y="6065838"/>
          <p14:tracePt t="19501" x="11171238" y="6092825"/>
          <p14:tracePt t="19517" x="11131550" y="6107113"/>
          <p14:tracePt t="19534" x="11117263" y="6119813"/>
          <p14:tracePt t="19534" x="11104563" y="6132513"/>
          <p14:tracePt t="19551" x="11064875" y="6132513"/>
          <p14:tracePt t="19568" x="11010900" y="6159500"/>
          <p14:tracePt t="19584" x="10929938" y="6173788"/>
          <p14:tracePt t="19584" x="10875963" y="6186488"/>
          <p14:tracePt t="19600" x="10728325" y="6213475"/>
          <p14:tracePt t="19617" x="10607675" y="6240463"/>
          <p14:tracePt t="19634" x="10406063" y="6280150"/>
          <p14:tracePt t="19651" x="10285413" y="6280150"/>
          <p14:tracePt t="19667" x="10071100" y="6321425"/>
          <p14:tracePt t="19684" x="9869488" y="6388100"/>
          <p14:tracePt t="19701" x="9667875" y="6415088"/>
          <p14:tracePt t="19717" x="9399588" y="6496050"/>
          <p14:tracePt t="19734" x="9224963" y="6508750"/>
          <p14:tracePt t="19750" x="9077325" y="6535738"/>
          <p14:tracePt t="19751" x="8996363" y="6535738"/>
          <p14:tracePt t="19767" x="8809038" y="6535738"/>
          <p14:tracePt t="19784" x="8607425" y="6535738"/>
          <p14:tracePt t="19801" x="8339138" y="6535738"/>
          <p14:tracePt t="19817" x="8110538" y="6535738"/>
          <p14:tracePt t="19834" x="7867650" y="6496050"/>
          <p14:tracePt t="19850" x="7478713" y="6454775"/>
          <p14:tracePt t="19867" x="7197725" y="6415088"/>
          <p14:tracePt t="19884" x="6834188" y="6375400"/>
          <p14:tracePt t="19901" x="6632575" y="6348413"/>
          <p14:tracePt t="19917" x="6484938" y="6307138"/>
          <p14:tracePt t="19934" x="6337300" y="6267450"/>
          <p14:tracePt t="19951" x="6297613" y="6254750"/>
          <p14:tracePt t="19967" x="6256338" y="6254750"/>
          <p14:tracePt t="19983" x="6243638" y="6254750"/>
          <p14:tracePt t="20016" x="6230938" y="6254750"/>
          <p14:tracePt t="20331" x="6149975" y="6254750"/>
          <p14:tracePt t="20338" x="6015038" y="6254750"/>
          <p14:tracePt t="20350" x="5908675" y="6254750"/>
          <p14:tracePt t="20367" x="5545138" y="6294438"/>
          <p14:tracePt t="20383" x="5316538" y="6334125"/>
          <p14:tracePt t="20400" x="4981575" y="6388100"/>
          <p14:tracePt t="20417" x="4752975" y="6402388"/>
          <p14:tracePt t="20433" x="4524375" y="6442075"/>
          <p14:tracePt t="20450" x="4297363" y="6442075"/>
          <p14:tracePt t="20466" x="4135438" y="6442075"/>
          <p14:tracePt t="20483" x="4014788" y="6442075"/>
          <p14:tracePt t="20484" x="3960813" y="6442075"/>
          <p14:tracePt t="20499" x="3840163" y="6442075"/>
          <p14:tracePt t="20517" x="3746500" y="6442075"/>
          <p14:tracePt t="20533" x="3625850" y="6454775"/>
          <p14:tracePt t="20550" x="3517900" y="6454775"/>
          <p14:tracePt t="20567" x="3436938" y="6454775"/>
          <p14:tracePt t="20583" x="3249613" y="6454775"/>
          <p14:tracePt t="20600" x="3128963" y="6481763"/>
          <p14:tracePt t="20617" x="2954338" y="6496050"/>
          <p14:tracePt t="20633" x="2833688" y="6508750"/>
          <p14:tracePt t="20650" x="2752725" y="6523038"/>
          <p14:tracePt t="20666" x="2590800" y="6535738"/>
          <p14:tracePt t="20683" x="2497138" y="6550025"/>
          <p14:tracePt t="20700" x="2430463" y="6550025"/>
          <p14:tracePt t="20700" x="2403475" y="6550025"/>
          <p14:tracePt t="20716" x="2336800" y="6550025"/>
          <p14:tracePt t="20733" x="2268538" y="6550025"/>
          <p14:tracePt t="20750" x="2189163" y="6550025"/>
          <p14:tracePt t="20766" x="2120900" y="6550025"/>
          <p14:tracePt t="20783" x="2068513" y="6550025"/>
          <p14:tracePt t="20800" x="1987550" y="6550025"/>
          <p14:tracePt t="20816" x="1933575" y="6550025"/>
          <p14:tracePt t="20833" x="1879600" y="6535738"/>
          <p14:tracePt t="20850" x="1839913" y="6535738"/>
          <p14:tracePt t="20866" x="1798638" y="6523038"/>
          <p14:tracePt t="20883" x="1746250" y="6508750"/>
          <p14:tracePt t="20900" x="1692275" y="6496050"/>
          <p14:tracePt t="20917" x="1624013" y="6469063"/>
          <p14:tracePt t="20932" x="1598613" y="6469063"/>
          <p14:tracePt t="20949" x="1557338" y="6454775"/>
          <p14:tracePt t="20966" x="1490663" y="6442075"/>
          <p14:tracePt t="20983" x="1436688" y="6427788"/>
          <p14:tracePt t="21000" x="1397000" y="6415088"/>
          <p14:tracePt t="21000" x="1370013" y="6402388"/>
          <p14:tracePt t="21016" x="1343025" y="6402388"/>
          <p14:tracePt t="21033" x="1289050" y="6388100"/>
          <p14:tracePt t="21050" x="1222375" y="6361113"/>
          <p14:tracePt t="21066" x="1181100" y="6361113"/>
          <p14:tracePt t="21083" x="1154113" y="6348413"/>
          <p14:tracePt t="21099" x="1114425" y="6334125"/>
          <p14:tracePt t="21116" x="1101725" y="6334125"/>
          <p14:tracePt t="21133" x="1087438" y="6334125"/>
          <p14:tracePt t="21475" x="1047750" y="6294438"/>
          <p14:tracePt t="21482" x="966788" y="6227763"/>
          <p14:tracePt t="21489" x="900113" y="6146800"/>
          <p14:tracePt t="21499" x="831850" y="6092825"/>
          <p14:tracePt t="21516" x="738188" y="5999163"/>
          <p14:tracePt t="21532" x="631825" y="5905500"/>
          <p14:tracePt t="21549" x="590550" y="5851525"/>
          <p14:tracePt t="21566" x="536575" y="5770563"/>
          <p14:tracePt t="21582" x="523875" y="5743575"/>
          <p14:tracePt t="21599" x="509588" y="5703888"/>
          <p14:tracePt t="21615" x="496888" y="5676900"/>
          <p14:tracePt t="21633" x="496888" y="5664200"/>
          <p14:tracePt t="21649" x="496888" y="5637213"/>
          <p14:tracePt t="21666" x="496888" y="5610225"/>
          <p14:tracePt t="21682" x="509588" y="5595938"/>
          <p14:tracePt t="21699" x="536575" y="5568950"/>
          <p14:tracePt t="21716" x="550863" y="5556250"/>
          <p14:tracePt t="21732" x="550863" y="5543550"/>
          <p14:tracePt t="21749" x="577850" y="5516563"/>
          <p14:tracePt t="21765" x="590550" y="5516563"/>
          <p14:tracePt t="21782" x="617538" y="5502275"/>
          <p14:tracePt t="21799" x="644525" y="5489575"/>
          <p14:tracePt t="21815" x="671513" y="5475288"/>
          <p14:tracePt t="21832" x="698500" y="5462588"/>
          <p14:tracePt t="21849" x="711200" y="5462588"/>
          <p14:tracePt t="21866" x="738188" y="5462588"/>
          <p14:tracePt t="21866" x="752475" y="5462588"/>
          <p14:tracePt t="21882" x="765175" y="5448300"/>
          <p14:tracePt t="21899" x="779463" y="5448300"/>
          <p14:tracePt t="21916" x="804863" y="5448300"/>
          <p14:tracePt t="21932" x="831850" y="5448300"/>
          <p14:tracePt t="21949" x="858838" y="5448300"/>
          <p14:tracePt t="21965" x="873125" y="5448300"/>
          <p14:tracePt t="21982" x="912813" y="5448300"/>
          <p14:tracePt t="21999" x="939800" y="5448300"/>
          <p14:tracePt t="22015" x="979488" y="5448300"/>
          <p14:tracePt t="22032" x="1033463" y="5448300"/>
          <p14:tracePt t="22048" x="1114425" y="5448300"/>
          <p14:tracePt t="22065" x="1168400" y="5448300"/>
          <p14:tracePt t="22082" x="1208088" y="5448300"/>
          <p14:tracePt t="22083" x="1235075" y="5448300"/>
          <p14:tracePt t="22098" x="1289050" y="5448300"/>
          <p14:tracePt t="22115" x="1328738" y="5448300"/>
          <p14:tracePt t="22132" x="1382713" y="5435600"/>
          <p14:tracePt t="22149" x="1436688" y="5435600"/>
          <p14:tracePt t="22165" x="1490663" y="5435600"/>
          <p14:tracePt t="22182" x="1571625" y="5435600"/>
          <p14:tracePt t="22199" x="1611313" y="5435600"/>
          <p14:tracePt t="22215" x="1677988" y="5435600"/>
          <p14:tracePt t="22232" x="1719263" y="5435600"/>
          <p14:tracePt t="22248" x="1771650" y="5421313"/>
          <p14:tracePt t="22265" x="1825625" y="5421313"/>
          <p14:tracePt t="22282" x="1866900" y="5421313"/>
          <p14:tracePt t="22299" x="1933575" y="5421313"/>
          <p14:tracePt t="22315" x="1987550" y="5421313"/>
          <p14:tracePt t="22332" x="2014538" y="5421313"/>
          <p14:tracePt t="22348" x="2068513" y="5421313"/>
          <p14:tracePt t="22365" x="2081213" y="5421313"/>
          <p14:tracePt t="22382" x="2120900" y="5421313"/>
          <p14:tracePt t="22383" x="2135188" y="5421313"/>
          <p14:tracePt t="22398" x="2162175" y="5421313"/>
          <p14:tracePt t="22415" x="2189163" y="5408613"/>
          <p14:tracePt t="22432" x="2243138" y="5408613"/>
          <p14:tracePt t="22448" x="2268538" y="5408613"/>
          <p14:tracePt t="22465" x="2295525" y="5408613"/>
          <p14:tracePt t="22481" x="2349500" y="5408613"/>
          <p14:tracePt t="22498" x="2363788" y="5408613"/>
          <p14:tracePt t="22515" x="2403475" y="5408613"/>
          <p14:tracePt t="22515" x="2416175" y="5408613"/>
          <p14:tracePt t="22531" x="2457450" y="5408613"/>
          <p14:tracePt t="22548" x="2470150" y="5408613"/>
          <p14:tracePt t="22565" x="2524125" y="5408613"/>
          <p14:tracePt t="22582" x="2551113" y="5408613"/>
          <p14:tracePt t="22598" x="2578100" y="5408613"/>
          <p14:tracePt t="22599" x="2590800" y="5408613"/>
          <p14:tracePt t="22614" x="2632075" y="5408613"/>
          <p14:tracePt t="22632" x="2644775" y="5408613"/>
          <p14:tracePt t="22648" x="2671763" y="5421313"/>
          <p14:tracePt t="22665" x="2713038" y="5435600"/>
          <p14:tracePt t="22682" x="2738438" y="5448300"/>
          <p14:tracePt t="22698" x="2779713" y="5462588"/>
          <p14:tracePt t="22715" x="2792413" y="5475288"/>
          <p14:tracePt t="22732" x="2833688" y="5489575"/>
          <p14:tracePt t="22748" x="2860675" y="5502275"/>
          <p14:tracePt t="22764" x="2873375" y="5502275"/>
          <p14:tracePt t="22781" x="2900363" y="5529263"/>
          <p14:tracePt t="22798" x="2927350" y="5556250"/>
          <p14:tracePt t="22815" x="2940050" y="5568950"/>
          <p14:tracePt t="22815" x="2940050" y="5583238"/>
          <p14:tracePt t="22831" x="2967038" y="5595938"/>
          <p14:tracePt t="22848" x="2994025" y="5622925"/>
          <p14:tracePt t="22864" x="3008313" y="5664200"/>
          <p14:tracePt t="22881" x="3021013" y="5703888"/>
          <p14:tracePt t="22898" x="3021013" y="5730875"/>
          <p14:tracePt t="22914" x="3035300" y="5770563"/>
          <p14:tracePt t="22931" x="3035300" y="5811838"/>
          <p14:tracePt t="22948" x="3035300" y="5864225"/>
          <p14:tracePt t="22964" x="3035300" y="5878513"/>
          <p14:tracePt t="22981" x="3021013" y="5918200"/>
          <p14:tracePt t="22998" x="3021013" y="5984875"/>
          <p14:tracePt t="23014" x="3008313" y="5999163"/>
          <p14:tracePt t="23032" x="2967038" y="6053138"/>
          <p14:tracePt t="23048" x="2954338" y="6080125"/>
          <p14:tracePt t="23064" x="2913063" y="6092825"/>
          <p14:tracePt t="23081" x="2887663" y="6119813"/>
          <p14:tracePt t="23098" x="2846388" y="6146800"/>
          <p14:tracePt t="23115" x="2792413" y="6173788"/>
          <p14:tracePt t="23115" x="2779713" y="6186488"/>
          <p14:tracePt t="23131" x="2738438" y="6200775"/>
          <p14:tracePt t="23148" x="2686050" y="6213475"/>
          <p14:tracePt t="23165" x="2605088" y="6227763"/>
          <p14:tracePt t="23181" x="2524125" y="6240463"/>
          <p14:tracePt t="23198" x="2443163" y="6254750"/>
          <p14:tracePt t="23214" x="2295525" y="6267450"/>
          <p14:tracePt t="23231" x="2216150" y="6267450"/>
          <p14:tracePt t="23248" x="2081213" y="6267450"/>
          <p14:tracePt t="23264" x="2000250" y="6267450"/>
          <p14:tracePt t="23281" x="1879600" y="6267450"/>
          <p14:tracePt t="23298" x="1704975" y="6267450"/>
          <p14:tracePt t="23314" x="1584325" y="6267450"/>
          <p14:tracePt t="23331" x="1503363" y="6267450"/>
          <p14:tracePt t="23332" x="1463675" y="6267450"/>
          <p14:tracePt t="23348" x="1397000" y="6267450"/>
          <p14:tracePt t="23364" x="1343025" y="6267450"/>
          <p14:tracePt t="23381" x="1249363" y="6254750"/>
          <p14:tracePt t="23397" x="1195388" y="6240463"/>
          <p14:tracePt t="23414" x="1141413" y="6227763"/>
          <p14:tracePt t="23431" x="1033463" y="6213475"/>
          <p14:tracePt t="23447" x="966788" y="6213475"/>
          <p14:tracePt t="23464" x="927100" y="6186488"/>
          <p14:tracePt t="23465" x="912813" y="6173788"/>
          <p14:tracePt t="23481" x="873125" y="6159500"/>
          <p14:tracePt t="23498" x="846138" y="6146800"/>
          <p14:tracePt t="23514" x="804863" y="6119813"/>
          <p14:tracePt t="23531" x="765175" y="6119813"/>
          <p14:tracePt t="23547" x="738188" y="6092825"/>
          <p14:tracePt t="23564" x="711200" y="6053138"/>
          <p14:tracePt t="23581" x="698500" y="6053138"/>
          <p14:tracePt t="23598" x="684213" y="6011863"/>
          <p14:tracePt t="23614" x="671513" y="5984875"/>
          <p14:tracePt t="23631" x="657225" y="5972175"/>
          <p14:tracePt t="23647" x="644525" y="5932488"/>
          <p14:tracePt t="23664" x="644525" y="5905500"/>
          <p14:tracePt t="23681" x="644525" y="5878513"/>
          <p14:tracePt t="23697" x="644525" y="5851525"/>
          <p14:tracePt t="23714" x="657225" y="5824538"/>
          <p14:tracePt t="23731" x="684213" y="5797550"/>
          <p14:tracePt t="23747" x="698500" y="5784850"/>
          <p14:tracePt t="23764" x="711200" y="5757863"/>
          <p14:tracePt t="23765" x="725488" y="5743575"/>
          <p14:tracePt t="23780" x="752475" y="5730875"/>
          <p14:tracePt t="23797" x="765175" y="5716588"/>
          <p14:tracePt t="23814" x="792163" y="5691188"/>
          <p14:tracePt t="23814" x="804863" y="5691188"/>
          <p14:tracePt t="23831" x="846138" y="5664200"/>
          <p14:tracePt t="23847" x="873125" y="5637213"/>
          <p14:tracePt t="23864" x="912813" y="5622925"/>
          <p14:tracePt t="23880" x="954088" y="5595938"/>
          <p14:tracePt t="23897" x="1020763" y="5583238"/>
          <p14:tracePt t="23914" x="1033463" y="5568950"/>
          <p14:tracePt t="23930" x="1074738" y="5556250"/>
          <p14:tracePt t="23947" x="1114425" y="5543550"/>
          <p14:tracePt t="23964" x="1168400" y="5529263"/>
          <p14:tracePt t="23980" x="1208088" y="5516563"/>
          <p14:tracePt t="23981" x="1235075" y="5516563"/>
          <p14:tracePt t="23997" x="1276350" y="5502275"/>
          <p14:tracePt t="24014" x="1328738" y="5502275"/>
          <p14:tracePt t="24030" x="1382713" y="5502275"/>
          <p14:tracePt t="24047" x="1436688" y="5502275"/>
          <p14:tracePt t="24064" x="1490663" y="5502275"/>
          <p14:tracePt t="24080" x="1571625" y="5502275"/>
          <p14:tracePt t="24097" x="1611313" y="5502275"/>
          <p14:tracePt t="24114" x="1692275" y="5502275"/>
          <p14:tracePt t="24130" x="1731963" y="5502275"/>
          <p14:tracePt t="24147" x="1785938" y="5502275"/>
          <p14:tracePt t="24163" x="1839913" y="5502275"/>
          <p14:tracePt t="24180" x="1879600" y="5502275"/>
          <p14:tracePt t="24197" x="1920875" y="5502275"/>
          <p14:tracePt t="24198" x="1933575" y="5502275"/>
          <p14:tracePt t="24213" x="1973263" y="5502275"/>
          <p14:tracePt t="24230" x="2014538" y="5502275"/>
          <p14:tracePt t="24247" x="2081213" y="5502275"/>
          <p14:tracePt t="24263" x="2108200" y="5502275"/>
          <p14:tracePt t="24280" x="2147888" y="5502275"/>
          <p14:tracePt t="24296" x="2216150" y="5502275"/>
          <p14:tracePt t="24314" x="2243138" y="5502275"/>
          <p14:tracePt t="24330" x="2295525" y="5502275"/>
          <p14:tracePt t="24346" x="2322513" y="5502275"/>
          <p14:tracePt t="24363" x="2349500" y="5502275"/>
          <p14:tracePt t="24380" x="2403475" y="5502275"/>
          <p14:tracePt t="24397" x="2416175" y="5502275"/>
          <p14:tracePt t="24413" x="2457450" y="5502275"/>
          <p14:tracePt t="24414" x="2470150" y="5502275"/>
          <p14:tracePt t="24430" x="2497138" y="5502275"/>
          <p14:tracePt t="24446" x="2524125" y="5502275"/>
          <p14:tracePt t="24463" x="2551113" y="5502275"/>
          <p14:tracePt t="24480" x="2578100" y="5502275"/>
          <p14:tracePt t="24497" x="2590800" y="5502275"/>
          <p14:tracePt t="24513" x="2617788" y="5502275"/>
          <p14:tracePt t="24530" x="2644775" y="5502275"/>
          <p14:tracePt t="24547" x="2671763" y="5502275"/>
          <p14:tracePt t="24563" x="2686050" y="5502275"/>
          <p14:tracePt t="24580" x="2713038" y="5502275"/>
          <p14:tracePt t="24596" x="2738438" y="5502275"/>
          <p14:tracePt t="24614" x="2752725" y="5502275"/>
          <p14:tracePt t="24630" x="2779713" y="5502275"/>
          <p14:tracePt t="24646" x="2806700" y="5502275"/>
          <p14:tracePt t="24663" x="2833688" y="5502275"/>
          <p14:tracePt t="24680" x="2846388" y="5502275"/>
          <p14:tracePt t="24696" x="2873375" y="5502275"/>
          <p14:tracePt t="24713" x="2900363" y="5502275"/>
          <p14:tracePt t="24729" x="2913063" y="5502275"/>
          <p14:tracePt t="24746" x="2940050" y="5502275"/>
          <p14:tracePt t="24763" x="2981325" y="5502275"/>
          <p14:tracePt t="24784" x="2994025" y="5502275"/>
          <p14:tracePt t="24797" x="3008313" y="5502275"/>
          <p14:tracePt t="24813" x="3048000" y="5502275"/>
          <p14:tracePt t="24830" x="3060700" y="5502275"/>
          <p14:tracePt t="24847" x="3087688" y="5516563"/>
          <p14:tracePt t="24863" x="3101975" y="5516563"/>
          <p14:tracePt t="24880" x="3114675" y="5529263"/>
          <p14:tracePt t="24896" x="3141663" y="5543550"/>
          <p14:tracePt t="24917" x="3155950" y="5543550"/>
          <p14:tracePt t="24931" x="3168650" y="5543550"/>
          <p14:tracePt t="24946" x="3168650" y="5556250"/>
          <p14:tracePt t="24963" x="3195638" y="5556250"/>
          <p14:tracePt t="24979" x="3208338" y="5556250"/>
          <p14:tracePt t="24996" x="3222625" y="5556250"/>
          <p14:tracePt t="25013" x="3222625" y="5568950"/>
          <p14:tracePt t="25029" x="3235325" y="5595938"/>
          <p14:tracePt t="25046" x="3249613" y="5595938"/>
          <p14:tracePt t="25063" x="3262313" y="5622925"/>
          <p14:tracePt t="25079" x="3276600" y="5637213"/>
          <p14:tracePt t="25096" x="3289300" y="5637213"/>
          <p14:tracePt t="25113" x="3289300" y="5649913"/>
          <p14:tracePt t="25129" x="3303588" y="5664200"/>
          <p14:tracePt t="25146" x="3316288" y="5691188"/>
          <p14:tracePt t="25162" x="3330575" y="5716588"/>
          <p14:tracePt t="25179" x="3343275" y="5730875"/>
          <p14:tracePt t="25196" x="3343275" y="5770563"/>
          <p14:tracePt t="25213" x="3343275" y="5784850"/>
          <p14:tracePt t="25229" x="3343275" y="5824538"/>
          <p14:tracePt t="25246" x="3343275" y="5878513"/>
          <p14:tracePt t="25263" x="3343275" y="5891213"/>
          <p14:tracePt t="25280" x="3343275" y="5945188"/>
          <p14:tracePt t="25296" x="3343275" y="5984875"/>
          <p14:tracePt t="25313" x="3343275" y="5999163"/>
          <p14:tracePt t="25329" x="3343275" y="6038850"/>
          <p14:tracePt t="25346" x="3343275" y="6053138"/>
          <p14:tracePt t="25363" x="3330575" y="6065838"/>
          <p14:tracePt t="25363" x="3330575" y="6080125"/>
          <p14:tracePt t="25379" x="3316288" y="6107113"/>
          <p14:tracePt t="25396" x="3303588" y="6119813"/>
          <p14:tracePt t="25413" x="3303588" y="6146800"/>
          <p14:tracePt t="25429" x="3289300" y="6159500"/>
          <p14:tracePt t="25446" x="3276600" y="6173788"/>
          <p14:tracePt t="25462" x="3235325" y="6186488"/>
          <p14:tracePt t="25479" x="3222625" y="6186488"/>
          <p14:tracePt t="25496" x="3195638" y="6200775"/>
          <p14:tracePt t="25512" x="3168650" y="6213475"/>
          <p14:tracePt t="25529" x="3141663" y="6213475"/>
          <p14:tracePt t="25546" x="3087688" y="6227763"/>
          <p14:tracePt t="25562" x="3048000" y="6240463"/>
          <p14:tracePt t="25579" x="2994025" y="6254750"/>
          <p14:tracePt t="25580" x="2967038" y="6254750"/>
          <p14:tracePt t="25595" x="2940050" y="6267450"/>
          <p14:tracePt t="25612" x="2900363" y="6280150"/>
          <p14:tracePt t="25629" x="2833688" y="6280150"/>
          <p14:tracePt t="25646" x="2779713" y="6280150"/>
          <p14:tracePt t="25662" x="2738438" y="6280150"/>
          <p14:tracePt t="25679" x="2617788" y="6280150"/>
          <p14:tracePt t="25695" x="2538413" y="6280150"/>
          <p14:tracePt t="25713" x="2430463" y="6280150"/>
          <p14:tracePt t="25729" x="2376488" y="6280150"/>
          <p14:tracePt t="25745" x="2322513" y="6280150"/>
          <p14:tracePt t="25762" x="2243138" y="6280150"/>
          <p14:tracePt t="25779" x="2189163" y="6280150"/>
          <p14:tracePt t="25795" x="2120900" y="6280150"/>
          <p14:tracePt t="25796" x="2093913" y="6280150"/>
          <p14:tracePt t="25812" x="2041525" y="6280150"/>
          <p14:tracePt t="25829" x="2000250" y="6280150"/>
          <p14:tracePt t="25845" x="1946275" y="6280150"/>
          <p14:tracePt t="25846" x="1893888" y="6280150"/>
          <p14:tracePt t="25862" x="1839913" y="6267450"/>
          <p14:tracePt t="25879" x="1771650" y="6254750"/>
          <p14:tracePt t="25880" x="1746250" y="6254750"/>
          <p14:tracePt t="25895" x="1677988" y="6240463"/>
          <p14:tracePt t="25912" x="1611313" y="6227763"/>
          <p14:tracePt t="25929" x="1490663" y="6213475"/>
          <p14:tracePt t="25945" x="1436688" y="6200775"/>
          <p14:tracePt t="25962" x="1397000" y="6200775"/>
          <p14:tracePt t="25979" x="1328738" y="6186488"/>
          <p14:tracePt t="25995" x="1289050" y="6186488"/>
          <p14:tracePt t="26012" x="1249363" y="6173788"/>
          <p14:tracePt t="26013" x="1222375" y="6159500"/>
          <p14:tracePt t="26029" x="1181100" y="6146800"/>
          <p14:tracePt t="26045" x="1141413" y="6146800"/>
          <p14:tracePt t="26062" x="1074738" y="6119813"/>
          <p14:tracePt t="26079" x="1033463" y="6107113"/>
          <p14:tracePt t="26095" x="979488" y="6107113"/>
          <p14:tracePt t="26112" x="885825" y="6065838"/>
          <p14:tracePt t="26129" x="846138" y="6038850"/>
          <p14:tracePt t="26145" x="779463" y="5999163"/>
          <p14:tracePt t="26162" x="738188" y="5972175"/>
          <p14:tracePt t="26179" x="711200" y="5945188"/>
          <p14:tracePt t="26195" x="657225" y="5905500"/>
          <p14:tracePt t="26212" x="644525" y="5891213"/>
          <p14:tracePt t="26229" x="617538" y="5864225"/>
          <p14:tracePt t="26245" x="590550" y="5824538"/>
          <p14:tracePt t="26262" x="577850" y="5797550"/>
          <p14:tracePt t="26279" x="563563" y="5757863"/>
          <p14:tracePt t="26295" x="563563" y="5716588"/>
          <p14:tracePt t="26312" x="563563" y="5691188"/>
          <p14:tracePt t="26313" x="563563" y="5664200"/>
          <p14:tracePt t="26328" x="563563" y="5649913"/>
          <p14:tracePt t="26345" x="563563" y="5610225"/>
          <p14:tracePt t="26362" x="563563" y="5583238"/>
          <p14:tracePt t="26378" x="590550" y="5556250"/>
          <p14:tracePt t="26395" x="604838" y="5529263"/>
          <p14:tracePt t="26412" x="644525" y="5502275"/>
          <p14:tracePt t="26428" x="684213" y="5489575"/>
          <p14:tracePt t="26445" x="725488" y="5462588"/>
          <p14:tracePt t="26445" x="738188" y="5448300"/>
          <p14:tracePt t="26461" x="779463" y="5435600"/>
          <p14:tracePt t="26478" x="819150" y="5408613"/>
          <p14:tracePt t="26495" x="885825" y="5381625"/>
          <p14:tracePt t="26512" x="954088" y="5354638"/>
          <p14:tracePt t="26528" x="1006475" y="5354638"/>
          <p14:tracePt t="26529" x="1047750" y="5341938"/>
          <p14:tracePt t="26545" x="1127125" y="5327650"/>
          <p14:tracePt t="26561" x="1195388" y="5327650"/>
          <p14:tracePt t="26578" x="1316038" y="5327650"/>
          <p14:tracePt t="26595" x="1409700" y="5327650"/>
          <p14:tracePt t="26611" x="1517650" y="5327650"/>
          <p14:tracePt t="26628" x="1651000" y="5327650"/>
          <p14:tracePt t="26645" x="1758950" y="5327650"/>
          <p14:tracePt t="26662" x="1893888" y="5327650"/>
          <p14:tracePt t="26678" x="1973263" y="5341938"/>
          <p14:tracePt t="26695" x="2081213" y="5354638"/>
          <p14:tracePt t="26711" x="2216150" y="5368925"/>
          <p14:tracePt t="26728" x="2282825" y="5381625"/>
          <p14:tracePt t="26744" x="2376488" y="5395913"/>
          <p14:tracePt t="26762" x="2484438" y="5408613"/>
          <p14:tracePt t="26778" x="2551113" y="5408613"/>
          <p14:tracePt t="26794" x="2617788" y="5421313"/>
          <p14:tracePt t="26795" x="2644775" y="5421313"/>
          <p14:tracePt t="26811" x="2713038" y="5421313"/>
          <p14:tracePt t="26828" x="2765425" y="5435600"/>
          <p14:tracePt t="26844" x="2873375" y="5448300"/>
          <p14:tracePt t="26862" x="2954338" y="5448300"/>
          <p14:tracePt t="26878" x="3048000" y="5475288"/>
          <p14:tracePt t="26894" x="3114675" y="5489575"/>
          <p14:tracePt t="26911" x="3182938" y="5489575"/>
          <p14:tracePt t="26928" x="3303588" y="5489575"/>
          <p14:tracePt t="26945" x="3409950" y="5489575"/>
          <p14:tracePt t="26961" x="3544888" y="5475288"/>
          <p14:tracePt t="26962" x="3611563" y="5462588"/>
          <p14:tracePt t="26978" x="3813175" y="5421313"/>
          <p14:tracePt t="26994" x="3987800" y="5354638"/>
          <p14:tracePt t="27011" x="4162425" y="5273675"/>
          <p14:tracePt t="27028" x="4229100" y="5233988"/>
          <p14:tracePt t="27044" x="4270375" y="5194300"/>
          <p14:tracePt t="27061" x="4283075" y="5167313"/>
          <p14:tracePt t="27304" x="4337050" y="4857750"/>
          <p14:tracePt t="27311" x="4524375" y="4160838"/>
          <p14:tracePt t="27318" x="4713288" y="3194050"/>
          <p14:tracePt t="27327" x="4887913" y="2443163"/>
          <p14:tracePt t="27344" x="5183188" y="9398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2063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Specialization Courses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B31AF4-91AC-3847-923D-A463B758F7F7}"/>
              </a:ext>
            </a:extLst>
          </p:cNvPr>
          <p:cNvSpPr/>
          <p:nvPr/>
        </p:nvSpPr>
        <p:spPr>
          <a:xfrm>
            <a:off x="8305249" y="5917969"/>
            <a:ext cx="161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</a:t>
            </a:r>
          </a:p>
          <a:p>
            <a:r>
              <a:rPr lang="en-US" b="1" dirty="0">
                <a:solidFill>
                  <a:schemeClr val="bg1"/>
                </a:solidFill>
              </a:rPr>
              <a:t>Administration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B04CD13-E4CF-4465-86BC-763124D41848}"/>
              </a:ext>
            </a:extLst>
          </p:cNvPr>
          <p:cNvGrpSpPr/>
          <p:nvPr/>
        </p:nvGrpSpPr>
        <p:grpSpPr>
          <a:xfrm>
            <a:off x="2317777" y="2727821"/>
            <a:ext cx="2016224" cy="2232248"/>
            <a:chOff x="793777" y="2727821"/>
            <a:chExt cx="2016224" cy="22322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0477A-831D-6247-9926-546DE8737D20}"/>
                </a:ext>
              </a:extLst>
            </p:cNvPr>
            <p:cNvSpPr/>
            <p:nvPr/>
          </p:nvSpPr>
          <p:spPr>
            <a:xfrm>
              <a:off x="793777" y="2727821"/>
              <a:ext cx="2016224" cy="2232248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Programmer">
              <a:extLst>
                <a:ext uri="{FF2B5EF4-FFF2-40B4-BE49-F238E27FC236}">
                  <a16:creationId xmlns:a16="http://schemas.microsoft.com/office/drawing/2014/main" id="{2FFCE4C7-90B4-8343-A6E3-5A2413E1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4689" y="3015852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8DA00B-89C8-EA4C-9E60-E7D54D4BFB73}"/>
                </a:ext>
              </a:extLst>
            </p:cNvPr>
            <p:cNvSpPr txBox="1"/>
            <p:nvPr/>
          </p:nvSpPr>
          <p:spPr>
            <a:xfrm>
              <a:off x="817205" y="3938527"/>
              <a:ext cx="1969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Computer </a:t>
              </a:r>
            </a:p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Science (CS)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EC4FCD-CE32-4514-8A37-7D20E26C674C}"/>
              </a:ext>
            </a:extLst>
          </p:cNvPr>
          <p:cNvGrpSpPr/>
          <p:nvPr/>
        </p:nvGrpSpPr>
        <p:grpSpPr>
          <a:xfrm>
            <a:off x="5125873" y="2727821"/>
            <a:ext cx="2018458" cy="2232249"/>
            <a:chOff x="3601873" y="2727820"/>
            <a:chExt cx="2018458" cy="223224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39B151-A7A2-B64E-A3DA-E95AFDD68E8A}"/>
                </a:ext>
              </a:extLst>
            </p:cNvPr>
            <p:cNvSpPr/>
            <p:nvPr/>
          </p:nvSpPr>
          <p:spPr>
            <a:xfrm>
              <a:off x="3601873" y="2727820"/>
              <a:ext cx="2016224" cy="2232249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Lightbulb and gear">
              <a:extLst>
                <a:ext uri="{FF2B5EF4-FFF2-40B4-BE49-F238E27FC236}">
                  <a16:creationId xmlns:a16="http://schemas.microsoft.com/office/drawing/2014/main" id="{ACD6B1F4-26D0-0149-8C87-B61AC5F4E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3001" y="3014483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C5FE4B-1B2C-0D41-898E-7883ACE0B950}"/>
                </a:ext>
              </a:extLst>
            </p:cNvPr>
            <p:cNvSpPr txBox="1"/>
            <p:nvPr/>
          </p:nvSpPr>
          <p:spPr>
            <a:xfrm>
              <a:off x="3650963" y="3928883"/>
              <a:ext cx="1969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Information Engineering (IE)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390EB6-189A-4539-8B83-076752165446}"/>
              </a:ext>
            </a:extLst>
          </p:cNvPr>
          <p:cNvGrpSpPr/>
          <p:nvPr/>
        </p:nvGrpSpPr>
        <p:grpSpPr>
          <a:xfrm>
            <a:off x="7933969" y="2727821"/>
            <a:ext cx="2016224" cy="2232249"/>
            <a:chOff x="6409969" y="2727820"/>
            <a:chExt cx="2016224" cy="223224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46E0A5-DDFA-6A45-8D57-A13DD194E27B}"/>
                </a:ext>
              </a:extLst>
            </p:cNvPr>
            <p:cNvSpPr/>
            <p:nvPr/>
          </p:nvSpPr>
          <p:spPr>
            <a:xfrm>
              <a:off x="6409969" y="2727820"/>
              <a:ext cx="2016224" cy="2232249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67A810-5617-1B44-9814-C36291740705}"/>
                </a:ext>
              </a:extLst>
            </p:cNvPr>
            <p:cNvGrpSpPr/>
            <p:nvPr/>
          </p:nvGrpSpPr>
          <p:grpSpPr>
            <a:xfrm>
              <a:off x="6865229" y="2918831"/>
              <a:ext cx="1105704" cy="1105704"/>
              <a:chOff x="6827028" y="2157576"/>
              <a:chExt cx="1105704" cy="1105704"/>
            </a:xfrm>
          </p:grpSpPr>
          <p:pic>
            <p:nvPicPr>
              <p:cNvPr id="13" name="Graphic 12" descr="Monitor">
                <a:extLst>
                  <a:ext uri="{FF2B5EF4-FFF2-40B4-BE49-F238E27FC236}">
                    <a16:creationId xmlns:a16="http://schemas.microsoft.com/office/drawing/2014/main" id="{9D59934E-8ADB-C84D-9032-39CF5D104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827028" y="2157576"/>
                <a:ext cx="1105704" cy="1105704"/>
              </a:xfrm>
              <a:prstGeom prst="rect">
                <a:avLst/>
              </a:prstGeom>
            </p:spPr>
          </p:pic>
          <p:pic>
            <p:nvPicPr>
              <p:cNvPr id="15" name="Graphic 14" descr="Gears">
                <a:extLst>
                  <a:ext uri="{FF2B5EF4-FFF2-40B4-BE49-F238E27FC236}">
                    <a16:creationId xmlns:a16="http://schemas.microsoft.com/office/drawing/2014/main" id="{5F4DEEA7-E27A-4148-A418-E1E16360D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960910">
                <a:off x="7061919" y="2311964"/>
                <a:ext cx="635923" cy="635923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822EEF-834F-A44C-BA6F-BBAFFADCBA8A}"/>
                </a:ext>
              </a:extLst>
            </p:cNvPr>
            <p:cNvSpPr txBox="1"/>
            <p:nvPr/>
          </p:nvSpPr>
          <p:spPr>
            <a:xfrm>
              <a:off x="6456825" y="3928882"/>
              <a:ext cx="1969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Information Systems (IS)</a:t>
              </a:r>
            </a:p>
          </p:txBody>
        </p:sp>
      </p:grp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FB65124-E9B0-1240-6CD4-9EA10283B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282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70">
        <p:fade/>
      </p:transition>
    </mc:Choice>
    <mc:Fallback xmlns="">
      <p:transition spd="med" advTm="15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Specialization Courses</a:t>
            </a:r>
            <a:br>
              <a:rPr lang="de-DE" sz="3200" dirty="0"/>
            </a:br>
            <a:r>
              <a:rPr lang="de-DE" sz="3200" dirty="0"/>
              <a:t>CS-Courses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8E8CE7A-5142-4241-BAAD-4192E6E1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68828"/>
              </p:ext>
            </p:extLst>
          </p:nvPr>
        </p:nvGraphicFramePr>
        <p:xfrm>
          <a:off x="1823581" y="2038992"/>
          <a:ext cx="8976885" cy="41155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9946">
                  <a:extLst>
                    <a:ext uri="{9D8B030D-6E8A-4147-A177-3AD203B41FA5}">
                      <a16:colId xmlns:a16="http://schemas.microsoft.com/office/drawing/2014/main" val="4026614460"/>
                    </a:ext>
                  </a:extLst>
                </a:gridCol>
                <a:gridCol w="4369280">
                  <a:extLst>
                    <a:ext uri="{9D8B030D-6E8A-4147-A177-3AD203B41FA5}">
                      <a16:colId xmlns:a16="http://schemas.microsoft.com/office/drawing/2014/main" val="3449115029"/>
                    </a:ext>
                  </a:extLst>
                </a:gridCol>
                <a:gridCol w="1191622">
                  <a:extLst>
                    <a:ext uri="{9D8B030D-6E8A-4147-A177-3AD203B41FA5}">
                      <a16:colId xmlns:a16="http://schemas.microsoft.com/office/drawing/2014/main" val="275705767"/>
                    </a:ext>
                  </a:extLst>
                </a:gridCol>
                <a:gridCol w="1191622">
                  <a:extLst>
                    <a:ext uri="{9D8B030D-6E8A-4147-A177-3AD203B41FA5}">
                      <a16:colId xmlns:a16="http://schemas.microsoft.com/office/drawing/2014/main" val="2487649850"/>
                    </a:ext>
                  </a:extLst>
                </a:gridCol>
                <a:gridCol w="794415">
                  <a:extLst>
                    <a:ext uri="{9D8B030D-6E8A-4147-A177-3AD203B41FA5}">
                      <a16:colId xmlns:a16="http://schemas.microsoft.com/office/drawing/2014/main" val="2523933126"/>
                    </a:ext>
                  </a:extLst>
                </a:gridCol>
              </a:tblGrid>
              <a:tr h="521963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Module no.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Name of Module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Offered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Language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54591"/>
                  </a:ext>
                </a:extLst>
              </a:tr>
              <a:tr h="398807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Model</a:t>
                      </a:r>
                      <a:r>
                        <a:rPr lang="de-DE" sz="1600" b="0" baseline="0" dirty="0"/>
                        <a:t> Driven Development</a:t>
                      </a:r>
                      <a:endParaRPr lang="de-DE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798729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Higher Level Computer 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51590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Image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395882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/>
                        <a:t>Cryptography</a:t>
                      </a:r>
                      <a:r>
                        <a:rPr lang="de-DE" sz="1600" b="0" dirty="0"/>
                        <a:t>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304593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/>
                        <a:t>Cryptography</a:t>
                      </a:r>
                      <a:endParaRPr lang="de-DE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640340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/>
                        <a:t>Types</a:t>
                      </a:r>
                      <a:r>
                        <a:rPr lang="de-DE" sz="1600" b="0" dirty="0"/>
                        <a:t> and </a:t>
                      </a:r>
                      <a:r>
                        <a:rPr lang="de-DE" sz="1600" b="0" dirty="0" err="1"/>
                        <a:t>Programming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Languages</a:t>
                      </a:r>
                      <a:endParaRPr lang="de-DE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170510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Blockchain Security</a:t>
                      </a:r>
                      <a:endParaRPr lang="de-DE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35836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Generative Computer Vision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77504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r>
                        <a:rPr lang="de-DE" sz="1600" b="0" dirty="0"/>
                        <a:t>CS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Generative Software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564675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5AD3823-036F-FC66-47BB-BF2A5840568F}"/>
              </a:ext>
            </a:extLst>
          </p:cNvPr>
          <p:cNvGrpSpPr/>
          <p:nvPr/>
        </p:nvGrpSpPr>
        <p:grpSpPr>
          <a:xfrm>
            <a:off x="6312024" y="271576"/>
            <a:ext cx="1656184" cy="1391340"/>
            <a:chOff x="793777" y="2727821"/>
            <a:chExt cx="2016224" cy="2261051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24C93CD-6776-65B4-DE66-0E6938647BAC}"/>
                </a:ext>
              </a:extLst>
            </p:cNvPr>
            <p:cNvSpPr/>
            <p:nvPr/>
          </p:nvSpPr>
          <p:spPr>
            <a:xfrm>
              <a:off x="793777" y="2727821"/>
              <a:ext cx="2016224" cy="2232248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8" descr="Programmer">
              <a:extLst>
                <a:ext uri="{FF2B5EF4-FFF2-40B4-BE49-F238E27FC236}">
                  <a16:creationId xmlns:a16="http://schemas.microsoft.com/office/drawing/2014/main" id="{226E6942-CD89-392D-ECC1-88B839941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4689" y="3015852"/>
              <a:ext cx="914400" cy="914400"/>
            </a:xfrm>
            <a:prstGeom prst="rect">
              <a:avLst/>
            </a:prstGeom>
          </p:spPr>
        </p:pic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69E5B1A2-8504-AAAC-6E5B-DA8C86B61FFD}"/>
                </a:ext>
              </a:extLst>
            </p:cNvPr>
            <p:cNvSpPr txBox="1"/>
            <p:nvPr/>
          </p:nvSpPr>
          <p:spPr>
            <a:xfrm>
              <a:off x="817204" y="3938527"/>
              <a:ext cx="1969368" cy="105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Computer </a:t>
              </a:r>
            </a:p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Science (CS)</a:t>
              </a:r>
            </a:p>
          </p:txBody>
        </p:sp>
      </p:grp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E382A07A-77DA-F535-53C6-1AC125CF6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03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3"/>
    </mc:Choice>
    <mc:Fallback xmlns="">
      <p:transition spd="slow" advTm="1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Specialization Courses</a:t>
            </a:r>
            <a:br>
              <a:rPr lang="de-DE" sz="3200" dirty="0"/>
            </a:br>
            <a:r>
              <a:rPr lang="de-DE" sz="3200" dirty="0"/>
              <a:t>IE-Courses (1/2)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75739"/>
              </p:ext>
            </p:extLst>
          </p:nvPr>
        </p:nvGraphicFramePr>
        <p:xfrm>
          <a:off x="2028000" y="1977150"/>
          <a:ext cx="8136000" cy="421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4026614460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44911502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5705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76498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39331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Module no.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Name of Module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Offered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Language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545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Query Optimization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434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</a:t>
                      </a:r>
                      <a:r>
                        <a:rPr lang="de-DE" b="0" baseline="0" dirty="0"/>
                        <a:t> 663</a:t>
                      </a:r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Knowledge Graphs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7987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Web Data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3683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Web Mining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323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675b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 err="1"/>
                        <a:t>Machine</a:t>
                      </a:r>
                      <a:r>
                        <a:rPr lang="de-DE" b="0" dirty="0"/>
                        <a:t>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76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Deep Learning</a:t>
                      </a:r>
                      <a:endParaRPr lang="de-DE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238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 err="1"/>
                        <a:t>Advanced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Process</a:t>
                      </a:r>
                      <a:r>
                        <a:rPr lang="de-DE" b="0" dirty="0"/>
                        <a:t> Mining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2672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Web Data Integration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755833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8E5E1A8-4B29-C54C-8C6E-475C45A8A9CE}"/>
              </a:ext>
            </a:extLst>
          </p:cNvPr>
          <p:cNvGrpSpPr/>
          <p:nvPr/>
        </p:nvGrpSpPr>
        <p:grpSpPr>
          <a:xfrm>
            <a:off x="6384032" y="137639"/>
            <a:ext cx="1728192" cy="1604489"/>
            <a:chOff x="3601873" y="2727820"/>
            <a:chExt cx="2018458" cy="223224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1946E14F-BFDA-6C62-01B1-0C561FEADE12}"/>
                </a:ext>
              </a:extLst>
            </p:cNvPr>
            <p:cNvSpPr/>
            <p:nvPr/>
          </p:nvSpPr>
          <p:spPr>
            <a:xfrm>
              <a:off x="3601873" y="2727820"/>
              <a:ext cx="2016224" cy="2232249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22" descr="Lightbulb and gear">
              <a:extLst>
                <a:ext uri="{FF2B5EF4-FFF2-40B4-BE49-F238E27FC236}">
                  <a16:creationId xmlns:a16="http://schemas.microsoft.com/office/drawing/2014/main" id="{680A07B6-4D7D-545F-2ED8-9250D9E7E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3001" y="3014483"/>
              <a:ext cx="914400" cy="914400"/>
            </a:xfrm>
            <a:prstGeom prst="rect">
              <a:avLst/>
            </a:prstGeom>
          </p:spPr>
        </p:pic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465E63A-F1D2-29E4-2627-65C0EFB945E5}"/>
                </a:ext>
              </a:extLst>
            </p:cNvPr>
            <p:cNvSpPr txBox="1"/>
            <p:nvPr/>
          </p:nvSpPr>
          <p:spPr>
            <a:xfrm>
              <a:off x="3650963" y="3928883"/>
              <a:ext cx="1969368" cy="8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Information Engineering (IE)</a:t>
              </a:r>
            </a:p>
          </p:txBody>
        </p:sp>
      </p:grp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D4CC9E09-2CC7-814C-84BA-79D62D4AE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762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0"/>
    </mc:Choice>
    <mc:Fallback xmlns="">
      <p:transition spd="slow" advTm="13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Specialization Courses</a:t>
            </a:r>
            <a:br>
              <a:rPr lang="de-DE" sz="3200" dirty="0"/>
            </a:br>
            <a:r>
              <a:rPr lang="de-DE" sz="3200" dirty="0"/>
              <a:t>IE-Courses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33858"/>
              </p:ext>
            </p:extLst>
          </p:nvPr>
        </p:nvGraphicFramePr>
        <p:xfrm>
          <a:off x="2028000" y="1966882"/>
          <a:ext cx="8136000" cy="42636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4026614460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44911502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5705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76498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39331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Module no.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Name of Module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Offered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Language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545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</a:t>
                      </a:r>
                      <a:r>
                        <a:rPr lang="de-DE" b="0" baseline="0" dirty="0"/>
                        <a:t> 684</a:t>
                      </a:r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Web Mining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7987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Large Language Models and </a:t>
                      </a:r>
                      <a:r>
                        <a:rPr lang="de-DE" b="0" dirty="0" err="1"/>
                        <a:t>Agents</a:t>
                      </a:r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3683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Information Retrieval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323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AI </a:t>
                      </a:r>
                      <a:r>
                        <a:rPr lang="de-DE" b="0" dirty="0" err="1"/>
                        <a:t>Applications</a:t>
                      </a:r>
                      <a:r>
                        <a:rPr lang="de-DE" b="0" dirty="0"/>
                        <a:t> in Industry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76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baseline="0" dirty="0" err="1"/>
                        <a:t>Advanced</a:t>
                      </a:r>
                      <a:r>
                        <a:rPr lang="de-DE" b="0" baseline="0" dirty="0"/>
                        <a:t> Methods in Text Analytics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238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Foundations and </a:t>
                      </a:r>
                      <a:r>
                        <a:rPr lang="de-DE" b="0" dirty="0" err="1"/>
                        <a:t>Applications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of</a:t>
                      </a:r>
                      <a:r>
                        <a:rPr lang="de-DE" b="0" dirty="0"/>
                        <a:t> Digital Health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2672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IE 699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Co-</a:t>
                      </a:r>
                      <a:r>
                        <a:rPr lang="de-DE" b="0" dirty="0" err="1"/>
                        <a:t>creating</a:t>
                      </a:r>
                      <a:r>
                        <a:rPr lang="de-DE" b="0" dirty="0"/>
                        <a:t> digital </a:t>
                      </a:r>
                      <a:r>
                        <a:rPr lang="de-DE" b="0" dirty="0" err="1"/>
                        <a:t>health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applications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with</a:t>
                      </a:r>
                      <a:r>
                        <a:rPr lang="de-DE" b="0" dirty="0"/>
                        <a:t> design </a:t>
                      </a:r>
                      <a:r>
                        <a:rPr lang="de-DE" b="0" dirty="0" err="1"/>
                        <a:t>methodology</a:t>
                      </a:r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311262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8E5E1A8-4B29-C54C-8C6E-475C45A8A9CE}"/>
              </a:ext>
            </a:extLst>
          </p:cNvPr>
          <p:cNvGrpSpPr/>
          <p:nvPr/>
        </p:nvGrpSpPr>
        <p:grpSpPr>
          <a:xfrm>
            <a:off x="6384032" y="137639"/>
            <a:ext cx="1728192" cy="1604489"/>
            <a:chOff x="3601873" y="2727820"/>
            <a:chExt cx="2018458" cy="223224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1946E14F-BFDA-6C62-01B1-0C561FEADE12}"/>
                </a:ext>
              </a:extLst>
            </p:cNvPr>
            <p:cNvSpPr/>
            <p:nvPr/>
          </p:nvSpPr>
          <p:spPr>
            <a:xfrm>
              <a:off x="3601873" y="2727820"/>
              <a:ext cx="2016224" cy="2232249"/>
            </a:xfrm>
            <a:prstGeom prst="rect">
              <a:avLst/>
            </a:prstGeom>
            <a:noFill/>
            <a:ln>
              <a:solidFill>
                <a:srgbClr val="008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22" descr="Lightbulb and gear">
              <a:extLst>
                <a:ext uri="{FF2B5EF4-FFF2-40B4-BE49-F238E27FC236}">
                  <a16:creationId xmlns:a16="http://schemas.microsoft.com/office/drawing/2014/main" id="{680A07B6-4D7D-545F-2ED8-9250D9E7E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53001" y="3014483"/>
              <a:ext cx="914400" cy="914400"/>
            </a:xfrm>
            <a:prstGeom prst="rect">
              <a:avLst/>
            </a:prstGeom>
          </p:spPr>
        </p:pic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465E63A-F1D2-29E4-2627-65C0EFB945E5}"/>
                </a:ext>
              </a:extLst>
            </p:cNvPr>
            <p:cNvSpPr txBox="1"/>
            <p:nvPr/>
          </p:nvSpPr>
          <p:spPr>
            <a:xfrm>
              <a:off x="3650963" y="3928883"/>
              <a:ext cx="1969368" cy="8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Information Engineering (IE)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356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8|4|13.7"/>
</p:tagLst>
</file>

<file path=ppt/theme/theme1.xml><?xml version="1.0" encoding="utf-8"?>
<a:theme xmlns:a="http://schemas.openxmlformats.org/drawingml/2006/main" name="BWL WIM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L WIM Design" id="{459960E1-03A0-458F-A8E8-E9643754C4A2}" vid="{C3350996-C1B6-488F-B834-1EA3375407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BWL WIM Design</Template>
  <TotalTime>0</TotalTime>
  <Words>844</Words>
  <Application>Microsoft Office PowerPoint</Application>
  <PresentationFormat>Breitbild</PresentationFormat>
  <Paragraphs>337</Paragraphs>
  <Slides>12</Slides>
  <Notes>12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BWL WIM Design</vt:lpstr>
      <vt:lpstr>Business Informatics Structure</vt:lpstr>
      <vt:lpstr>Program facts and information</vt:lpstr>
      <vt:lpstr>PowerPoint-Präsentation</vt:lpstr>
      <vt:lpstr>PowerPoint-Präsentation</vt:lpstr>
      <vt:lpstr>PowerPoint-Präsentation</vt:lpstr>
      <vt:lpstr>PowerPoint-Präsentation</vt:lpstr>
      <vt:lpstr>Specialization Courses CS-Courses </vt:lpstr>
      <vt:lpstr>Specialization Courses IE-Courses (1/2)</vt:lpstr>
      <vt:lpstr>Specialization Courses IE-Courses (2/2)</vt:lpstr>
      <vt:lpstr>Specialization Courses IS-Courses </vt:lpstr>
      <vt:lpstr>Specialization Courses IS-Courses </vt:lpstr>
      <vt:lpstr>How to select your  Specialization Courses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Informatics Structure</dc:title>
  <dc:creator>Eric Wieland</dc:creator>
  <cp:lastModifiedBy>Eric Wieland</cp:lastModifiedBy>
  <cp:revision>10</cp:revision>
  <dcterms:created xsi:type="dcterms:W3CDTF">2024-02-28T12:46:58Z</dcterms:created>
  <dcterms:modified xsi:type="dcterms:W3CDTF">2024-08-19T07:51:51Z</dcterms:modified>
</cp:coreProperties>
</file>